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670" r:id="rId1"/>
    <p:sldMasterId id="2147483766" r:id="rId2"/>
  </p:sldMasterIdLst>
  <p:notesMasterIdLst>
    <p:notesMasterId r:id="rId27"/>
  </p:notesMasterIdLst>
  <p:sldIdLst>
    <p:sldId id="307" r:id="rId3"/>
    <p:sldId id="294" r:id="rId4"/>
    <p:sldId id="260" r:id="rId5"/>
    <p:sldId id="302" r:id="rId6"/>
    <p:sldId id="309" r:id="rId7"/>
    <p:sldId id="262" r:id="rId8"/>
    <p:sldId id="264" r:id="rId9"/>
    <p:sldId id="296" r:id="rId10"/>
    <p:sldId id="310" r:id="rId11"/>
    <p:sldId id="311" r:id="rId12"/>
    <p:sldId id="312" r:id="rId13"/>
    <p:sldId id="313" r:id="rId14"/>
    <p:sldId id="316" r:id="rId15"/>
    <p:sldId id="317" r:id="rId16"/>
    <p:sldId id="318" r:id="rId17"/>
    <p:sldId id="319" r:id="rId18"/>
    <p:sldId id="320" r:id="rId19"/>
    <p:sldId id="321" r:id="rId20"/>
    <p:sldId id="322" r:id="rId21"/>
    <p:sldId id="323" r:id="rId22"/>
    <p:sldId id="324" r:id="rId23"/>
    <p:sldId id="325" r:id="rId24"/>
    <p:sldId id="326" r:id="rId25"/>
    <p:sldId id="284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BCEB"/>
    <a:srgbClr val="000066"/>
    <a:srgbClr val="EE0060"/>
    <a:srgbClr val="FF0066"/>
    <a:srgbClr val="F7EDF5"/>
    <a:srgbClr val="CC0000"/>
    <a:srgbClr val="FF5050"/>
    <a:srgbClr val="FFABC7"/>
    <a:srgbClr val="FF9BBC"/>
    <a:srgbClr val="D898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7691" autoAdjust="0"/>
  </p:normalViewPr>
  <p:slideViewPr>
    <p:cSldViewPr snapToGrid="0">
      <p:cViewPr>
        <p:scale>
          <a:sx n="40" d="100"/>
          <a:sy n="40" d="100"/>
        </p:scale>
        <p:origin x="-156" y="-660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5B1FED7-811B-4CCB-9FC2-4927A623FACE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75900EF-DB14-45D7-9A49-8DC07FAB55A0}">
      <dgm:prSet phldrT="[Text]" custT="1"/>
      <dgm:spPr>
        <a:xfrm>
          <a:off x="5768546" y="1279578"/>
          <a:ext cx="2768092" cy="958324"/>
        </a:xfrm>
        <a:prstGeom prst="rect">
          <a:avLst/>
        </a:prstGeom>
        <a:solidFill>
          <a:sysClr val="window" lastClr="FFFFFF"/>
        </a:solidFill>
        <a:ln w="28575" cap="flat" cmpd="sng" algn="ctr">
          <a:solidFill>
            <a:srgbClr val="44546A">
              <a:lumMod val="5000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en-US" sz="2000" dirty="0" smtClean="0">
              <a:solidFill>
                <a:sysClr val="windowText" lastClr="000000"/>
              </a:solidFill>
              <a:latin typeface="Arial" pitchFamily="34" charset="0"/>
              <a:ea typeface="+mn-ea"/>
              <a:cs typeface="Arial" pitchFamily="34" charset="0"/>
            </a:rPr>
            <a:t>CHƯƠNG 3: KỸ THUẬT MAY CƠ BẢN CHI TIẾT ÁO</a:t>
          </a:r>
          <a:endParaRPr lang="en-US" sz="2000" dirty="0">
            <a:solidFill>
              <a:sysClr val="windowText" lastClr="000000"/>
            </a:solidFill>
            <a:latin typeface="Arial" pitchFamily="34" charset="0"/>
            <a:ea typeface="+mn-ea"/>
            <a:cs typeface="Arial" pitchFamily="34" charset="0"/>
          </a:endParaRPr>
        </a:p>
      </dgm:t>
    </dgm:pt>
    <dgm:pt modelId="{B672EC39-23F9-4A78-858E-66D0DC3B1950}">
      <dgm:prSet phldrT="[Text]" custT="1"/>
      <dgm:spPr>
        <a:xfrm>
          <a:off x="2881053" y="1293227"/>
          <a:ext cx="2768092" cy="958324"/>
        </a:xfrm>
        <a:prstGeom prst="rect">
          <a:avLst/>
        </a:prstGeom>
        <a:solidFill>
          <a:sysClr val="window" lastClr="FFFFFF"/>
        </a:solidFill>
        <a:ln w="28575" cap="flat" cmpd="sng" algn="ctr">
          <a:solidFill>
            <a:srgbClr val="44546A">
              <a:lumMod val="5000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en-US" sz="2000" dirty="0" smtClean="0">
              <a:solidFill>
                <a:sysClr val="windowText" lastClr="000000"/>
              </a:solidFill>
              <a:latin typeface="Arial" pitchFamily="34" charset="0"/>
              <a:ea typeface="+mn-ea"/>
              <a:cs typeface="Arial" pitchFamily="34" charset="0"/>
            </a:rPr>
            <a:t>CHƯƠNG 2: KỸ THUẬT MAY TAY CƠ BẢN</a:t>
          </a:r>
          <a:endParaRPr lang="en-US" sz="2000" dirty="0">
            <a:solidFill>
              <a:sysClr val="windowText" lastClr="000000"/>
            </a:solidFill>
            <a:latin typeface="Arial" pitchFamily="34" charset="0"/>
            <a:ea typeface="+mn-ea"/>
            <a:cs typeface="Arial" pitchFamily="34" charset="0"/>
          </a:endParaRPr>
        </a:p>
      </dgm:t>
    </dgm:pt>
    <dgm:pt modelId="{D6F12A06-D1D4-49B4-864C-608D252413E5}">
      <dgm:prSet phldrT="[Text]" custT="1"/>
      <dgm:spPr>
        <a:xfrm>
          <a:off x="13612" y="1293227"/>
          <a:ext cx="2768092" cy="958324"/>
        </a:xfrm>
        <a:prstGeom prst="rect">
          <a:avLst/>
        </a:prstGeom>
        <a:solidFill>
          <a:sysClr val="window" lastClr="FFFFFF"/>
        </a:solidFill>
        <a:ln w="28575" cap="flat" cmpd="sng" algn="ctr">
          <a:solidFill>
            <a:srgbClr val="44546A">
              <a:lumMod val="5000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en-US" sz="2000" dirty="0" smtClean="0">
              <a:solidFill>
                <a:sysClr val="windowText" lastClr="000000"/>
              </a:solidFill>
              <a:latin typeface="Arial" pitchFamily="34" charset="0"/>
              <a:ea typeface="+mn-ea"/>
              <a:cs typeface="Arial" pitchFamily="34" charset="0"/>
            </a:rPr>
            <a:t>CHƯƠNG 1: GIỚI THIỆU CHUNG</a:t>
          </a:r>
          <a:endParaRPr lang="en-US" sz="2000" dirty="0">
            <a:solidFill>
              <a:sysClr val="windowText" lastClr="000000"/>
            </a:solidFill>
            <a:latin typeface="Arial" pitchFamily="34" charset="0"/>
            <a:ea typeface="+mn-ea"/>
            <a:cs typeface="Arial" pitchFamily="34" charset="0"/>
          </a:endParaRPr>
        </a:p>
      </dgm:t>
    </dgm:pt>
    <dgm:pt modelId="{09AC08A3-A4A6-4903-B782-753383273C38}">
      <dgm:prSet phldrT="[Text]" custT="1"/>
      <dgm:spPr>
        <a:xfrm>
          <a:off x="4273572" y="0"/>
          <a:ext cx="3026351" cy="993111"/>
        </a:xfrm>
        <a:prstGeom prst="rect">
          <a:avLst/>
        </a:prstGeom>
        <a:solidFill>
          <a:sysClr val="window" lastClr="FFFFFF"/>
        </a:solidFill>
        <a:ln w="28575" cap="flat" cmpd="sng" algn="ctr">
          <a:solidFill>
            <a:srgbClr val="44546A">
              <a:lumMod val="5000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en-US" sz="2000" b="1" dirty="0" smtClean="0">
              <a:solidFill>
                <a:sysClr val="windowText" lastClr="000000"/>
              </a:solidFill>
              <a:latin typeface="Arial" pitchFamily="34" charset="0"/>
              <a:ea typeface="+mn-ea"/>
              <a:cs typeface="Arial" pitchFamily="34" charset="0"/>
            </a:rPr>
            <a:t>CÔNG NGHỆ MAY TRANG PHỤC 1</a:t>
          </a:r>
          <a:endParaRPr lang="en-US" sz="2000" b="1" dirty="0">
            <a:solidFill>
              <a:sysClr val="windowText" lastClr="000000"/>
            </a:solidFill>
            <a:latin typeface="Arial" pitchFamily="34" charset="0"/>
            <a:ea typeface="+mn-ea"/>
            <a:cs typeface="Arial" pitchFamily="34" charset="0"/>
          </a:endParaRPr>
        </a:p>
      </dgm:t>
    </dgm:pt>
    <dgm:pt modelId="{00AFCE7A-9240-4147-A9F1-063DF1BEC73E}" type="sibTrans" cxnId="{F1260009-9D0B-49C1-8141-E6EE6051A47E}">
      <dgm:prSet/>
      <dgm:spPr/>
      <dgm:t>
        <a:bodyPr/>
        <a:lstStyle/>
        <a:p>
          <a:endParaRPr lang="en-US"/>
        </a:p>
      </dgm:t>
    </dgm:pt>
    <dgm:pt modelId="{73A38C70-1028-43A0-88C5-D4370FB9256C}" type="parTrans" cxnId="{F1260009-9D0B-49C1-8141-E6EE6051A47E}">
      <dgm:prSet/>
      <dgm:spPr/>
      <dgm:t>
        <a:bodyPr/>
        <a:lstStyle/>
        <a:p>
          <a:endParaRPr lang="en-US"/>
        </a:p>
      </dgm:t>
    </dgm:pt>
    <dgm:pt modelId="{C27764F3-BD4F-47AB-9CE4-E97D1C420D49}" type="sibTrans" cxnId="{009249D3-707D-4319-AD02-6E9D22CE5F94}">
      <dgm:prSet/>
      <dgm:spPr/>
      <dgm:t>
        <a:bodyPr/>
        <a:lstStyle/>
        <a:p>
          <a:endParaRPr lang="en-US"/>
        </a:p>
      </dgm:t>
    </dgm:pt>
    <dgm:pt modelId="{AFF04FC9-46F9-4B44-8642-DB4342775F20}" type="parTrans" cxnId="{009249D3-707D-4319-AD02-6E9D22CE5F94}">
      <dgm:prSet/>
      <dgm:spPr>
        <a:xfrm>
          <a:off x="5786748" y="993111"/>
          <a:ext cx="1365845" cy="2864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3592"/>
              </a:lnTo>
              <a:lnTo>
                <a:pt x="1365845" y="233592"/>
              </a:lnTo>
              <a:lnTo>
                <a:pt x="1365845" y="286467"/>
              </a:lnTo>
            </a:path>
          </a:pathLst>
        </a:custGeom>
        <a:noFill/>
        <a:ln w="28575" cap="flat" cmpd="sng" algn="ctr">
          <a:solidFill>
            <a:srgbClr val="44546A">
              <a:lumMod val="75000"/>
            </a:srgbClr>
          </a:solidFill>
          <a:prstDash val="solid"/>
          <a:miter lim="800000"/>
        </a:ln>
        <a:effectLst/>
      </dgm:spPr>
      <dgm:t>
        <a:bodyPr/>
        <a:lstStyle/>
        <a:p>
          <a:endParaRPr lang="en-US" sz="200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4D12A200-3B38-4AFF-AE04-56B3E7DF2748}" type="sibTrans" cxnId="{519A91EB-04B8-45A0-82D9-5A88555D441B}">
      <dgm:prSet/>
      <dgm:spPr/>
      <dgm:t>
        <a:bodyPr/>
        <a:lstStyle/>
        <a:p>
          <a:endParaRPr lang="en-US"/>
        </a:p>
      </dgm:t>
    </dgm:pt>
    <dgm:pt modelId="{170FE568-3E1D-4122-9063-1C325F36C2E6}" type="parTrans" cxnId="{519A91EB-04B8-45A0-82D9-5A88555D441B}">
      <dgm:prSet/>
      <dgm:spPr>
        <a:xfrm>
          <a:off x="4265100" y="993111"/>
          <a:ext cx="1521648" cy="300116"/>
        </a:xfrm>
        <a:custGeom>
          <a:avLst/>
          <a:gdLst/>
          <a:ahLst/>
          <a:cxnLst/>
          <a:rect l="0" t="0" r="0" b="0"/>
          <a:pathLst>
            <a:path>
              <a:moveTo>
                <a:pt x="1521648" y="0"/>
              </a:moveTo>
              <a:lnTo>
                <a:pt x="1521648" y="247241"/>
              </a:lnTo>
              <a:lnTo>
                <a:pt x="0" y="247241"/>
              </a:lnTo>
              <a:lnTo>
                <a:pt x="0" y="300116"/>
              </a:lnTo>
            </a:path>
          </a:pathLst>
        </a:custGeom>
        <a:noFill/>
        <a:ln w="28575" cap="flat" cmpd="sng" algn="ctr">
          <a:solidFill>
            <a:srgbClr val="44546A">
              <a:lumMod val="75000"/>
            </a:srgbClr>
          </a:solidFill>
          <a:prstDash val="solid"/>
          <a:miter lim="800000"/>
        </a:ln>
        <a:effectLst/>
      </dgm:spPr>
      <dgm:t>
        <a:bodyPr/>
        <a:lstStyle/>
        <a:p>
          <a:endParaRPr lang="en-US" sz="200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8D026356-E4D7-4F55-9311-415701366DC2}" type="sibTrans" cxnId="{E79C26FC-B351-4B1F-9A4E-278FE1523EAC}">
      <dgm:prSet/>
      <dgm:spPr/>
      <dgm:t>
        <a:bodyPr/>
        <a:lstStyle/>
        <a:p>
          <a:endParaRPr lang="en-US"/>
        </a:p>
      </dgm:t>
    </dgm:pt>
    <dgm:pt modelId="{9848ED21-8DFC-4C84-BBB0-93D45BB6FCD8}" type="parTrans" cxnId="{E79C26FC-B351-4B1F-9A4E-278FE1523EAC}">
      <dgm:prSet/>
      <dgm:spPr>
        <a:xfrm>
          <a:off x="1397658" y="993111"/>
          <a:ext cx="4389089" cy="300116"/>
        </a:xfrm>
        <a:custGeom>
          <a:avLst/>
          <a:gdLst/>
          <a:ahLst/>
          <a:cxnLst/>
          <a:rect l="0" t="0" r="0" b="0"/>
          <a:pathLst>
            <a:path>
              <a:moveTo>
                <a:pt x="4389089" y="0"/>
              </a:moveTo>
              <a:lnTo>
                <a:pt x="4389089" y="247241"/>
              </a:lnTo>
              <a:lnTo>
                <a:pt x="0" y="247241"/>
              </a:lnTo>
              <a:lnTo>
                <a:pt x="0" y="300116"/>
              </a:lnTo>
            </a:path>
          </a:pathLst>
        </a:custGeom>
        <a:noFill/>
        <a:ln w="28575" cap="flat" cmpd="sng" algn="ctr">
          <a:solidFill>
            <a:srgbClr val="44546A">
              <a:lumMod val="75000"/>
            </a:srgbClr>
          </a:solidFill>
          <a:prstDash val="solid"/>
          <a:miter lim="800000"/>
        </a:ln>
        <a:effectLst/>
      </dgm:spPr>
      <dgm:t>
        <a:bodyPr/>
        <a:lstStyle/>
        <a:p>
          <a:endParaRPr lang="en-US" sz="200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CD066FC2-3F54-43F7-98DE-688B2B3E790F}">
      <dgm:prSet custT="1"/>
      <dgm:spPr>
        <a:xfrm>
          <a:off x="8615090" y="1279578"/>
          <a:ext cx="2897101" cy="958324"/>
        </a:xfrm>
        <a:prstGeom prst="rect">
          <a:avLst/>
        </a:prstGeom>
        <a:solidFill>
          <a:sysClr val="window" lastClr="FFFFFF"/>
        </a:solidFill>
        <a:ln w="28575" cap="flat" cmpd="sng" algn="ctr">
          <a:solidFill>
            <a:srgbClr val="44546A">
              <a:lumMod val="5000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en-US" sz="2000" dirty="0" smtClean="0">
              <a:solidFill>
                <a:sysClr val="windowText" lastClr="000000"/>
              </a:solidFill>
              <a:latin typeface="Arial" pitchFamily="34" charset="0"/>
              <a:ea typeface="+mn-ea"/>
              <a:cs typeface="Arial" pitchFamily="34" charset="0"/>
            </a:rPr>
            <a:t>CHƯƠNG 4: KỸ THUẬT MAY CHI TIẾT QUẦN</a:t>
          </a:r>
          <a:endParaRPr lang="en-US" sz="2000" dirty="0">
            <a:solidFill>
              <a:sysClr val="windowText" lastClr="000000"/>
            </a:solidFill>
            <a:latin typeface="Arial" pitchFamily="34" charset="0"/>
            <a:ea typeface="+mn-ea"/>
            <a:cs typeface="Arial" pitchFamily="34" charset="0"/>
          </a:endParaRPr>
        </a:p>
      </dgm:t>
    </dgm:pt>
    <dgm:pt modelId="{48232F3C-94DB-481C-AD57-6E24410AD955}" type="parTrans" cxnId="{81DD058E-C115-4333-B7A3-6900D9658F81}">
      <dgm:prSet/>
      <dgm:spPr>
        <a:xfrm>
          <a:off x="5786748" y="993111"/>
          <a:ext cx="4276892" cy="2864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3592"/>
              </a:lnTo>
              <a:lnTo>
                <a:pt x="4276892" y="233592"/>
              </a:lnTo>
              <a:lnTo>
                <a:pt x="4276892" y="286467"/>
              </a:lnTo>
            </a:path>
          </a:pathLst>
        </a:custGeom>
        <a:noFill/>
        <a:ln w="28575" cap="flat" cmpd="sng" algn="ctr">
          <a:solidFill>
            <a:srgbClr val="44546A">
              <a:lumMod val="50000"/>
            </a:srgbClr>
          </a:solidFill>
          <a:prstDash val="solid"/>
          <a:miter lim="800000"/>
        </a:ln>
        <a:effectLst/>
      </dgm:spPr>
      <dgm:t>
        <a:bodyPr/>
        <a:lstStyle/>
        <a:p>
          <a:endParaRPr lang="en-US"/>
        </a:p>
      </dgm:t>
    </dgm:pt>
    <dgm:pt modelId="{E599A4D6-45A4-40BD-8265-15853B0F446F}" type="sibTrans" cxnId="{81DD058E-C115-4333-B7A3-6900D9658F81}">
      <dgm:prSet/>
      <dgm:spPr/>
      <dgm:t>
        <a:bodyPr/>
        <a:lstStyle/>
        <a:p>
          <a:endParaRPr lang="en-US"/>
        </a:p>
      </dgm:t>
    </dgm:pt>
    <dgm:pt modelId="{318D0481-B4E0-4B82-8D0E-159A342C1E15}">
      <dgm:prSet custT="1"/>
      <dgm:spPr>
        <a:xfrm>
          <a:off x="3593300" y="2546880"/>
          <a:ext cx="7343924" cy="520394"/>
        </a:xfrm>
        <a:prstGeom prst="rect">
          <a:avLst/>
        </a:prstGeom>
        <a:solidFill>
          <a:sysClr val="window" lastClr="FFFFFF"/>
        </a:solidFill>
        <a:ln w="28575" cap="flat" cmpd="sng" algn="ctr">
          <a:solidFill>
            <a:srgbClr val="44546A">
              <a:lumMod val="50000"/>
            </a:srgbClr>
          </a:solidFill>
          <a:prstDash val="solid"/>
          <a:miter lim="800000"/>
        </a:ln>
        <a:effectLst/>
      </dgm:spPr>
      <dgm:t>
        <a:bodyPr/>
        <a:lstStyle/>
        <a:p>
          <a:pPr algn="l"/>
          <a:r>
            <a:rPr lang="en-US" sz="2000" dirty="0" smtClean="0">
              <a:solidFill>
                <a:sysClr val="windowText" lastClr="000000"/>
              </a:solidFill>
              <a:latin typeface="Arial" pitchFamily="34" charset="0"/>
              <a:ea typeface="+mn-ea"/>
              <a:cs typeface="Arial" pitchFamily="34" charset="0"/>
            </a:rPr>
            <a:t>BÀI 3: KỸ THUẬT MAY TAY, SANG DẤU</a:t>
          </a:r>
          <a:endParaRPr lang="en-US" sz="2000" dirty="0">
            <a:solidFill>
              <a:sysClr val="windowText" lastClr="000000"/>
            </a:solidFill>
            <a:latin typeface="Arial" pitchFamily="34" charset="0"/>
            <a:ea typeface="+mn-ea"/>
            <a:cs typeface="Arial" pitchFamily="34" charset="0"/>
          </a:endParaRPr>
        </a:p>
      </dgm:t>
    </dgm:pt>
    <dgm:pt modelId="{BD4BFD31-084B-4188-9658-E58A8F06D83E}" type="parTrans" cxnId="{0DC66685-2FCD-4F39-A202-CCB2E3596BB0}">
      <dgm:prSet/>
      <dgm:spPr>
        <a:xfrm>
          <a:off x="3157863" y="2251552"/>
          <a:ext cx="435437" cy="5555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55525"/>
              </a:lnTo>
              <a:lnTo>
                <a:pt x="435437" y="555525"/>
              </a:lnTo>
            </a:path>
          </a:pathLst>
        </a:custGeom>
        <a:noFill/>
        <a:ln w="28575" cap="flat" cmpd="sng" algn="ctr">
          <a:solidFill>
            <a:srgbClr val="44546A">
              <a:lumMod val="50000"/>
            </a:srgbClr>
          </a:solidFill>
          <a:prstDash val="solid"/>
          <a:miter lim="800000"/>
        </a:ln>
        <a:effectLst/>
      </dgm:spPr>
      <dgm:t>
        <a:bodyPr/>
        <a:lstStyle/>
        <a:p>
          <a:endParaRPr lang="en-US"/>
        </a:p>
      </dgm:t>
    </dgm:pt>
    <dgm:pt modelId="{F7D69394-1AE8-4536-BCA4-2630DFF90748}" type="sibTrans" cxnId="{0DC66685-2FCD-4F39-A202-CCB2E3596BB0}">
      <dgm:prSet/>
      <dgm:spPr/>
      <dgm:t>
        <a:bodyPr/>
        <a:lstStyle/>
        <a:p>
          <a:endParaRPr lang="en-US"/>
        </a:p>
      </dgm:t>
    </dgm:pt>
    <dgm:pt modelId="{B715E92B-EE51-4A98-8B8A-38F4AD0EEBB1}">
      <dgm:prSet custT="1"/>
      <dgm:spPr>
        <a:xfrm>
          <a:off x="3593300" y="3173023"/>
          <a:ext cx="7343924" cy="520394"/>
        </a:xfrm>
        <a:prstGeom prst="rect">
          <a:avLst/>
        </a:prstGeom>
        <a:solidFill>
          <a:sysClr val="window" lastClr="FFFFFF"/>
        </a:solidFill>
        <a:ln w="28575" cap="flat" cmpd="sng" algn="ctr">
          <a:solidFill>
            <a:srgbClr val="FF0000"/>
          </a:solidFill>
          <a:prstDash val="solid"/>
          <a:miter lim="800000"/>
        </a:ln>
        <a:effectLst/>
      </dgm:spPr>
      <dgm:t>
        <a:bodyPr/>
        <a:lstStyle/>
        <a:p>
          <a:pPr algn="l"/>
          <a:r>
            <a:rPr lang="en-US" sz="2000" dirty="0" smtClean="0">
              <a:solidFill>
                <a:srgbClr val="C00000"/>
              </a:solidFill>
              <a:latin typeface="Arial" pitchFamily="34" charset="0"/>
              <a:ea typeface="+mn-ea"/>
              <a:cs typeface="Arial" pitchFamily="34" charset="0"/>
            </a:rPr>
            <a:t>BÀI 4: KỸ THUẬT MAY CÁC ĐƯỜNG MAY MÁY CƠ BẢN</a:t>
          </a:r>
          <a:endParaRPr lang="en-US" sz="2000" dirty="0">
            <a:solidFill>
              <a:srgbClr val="C00000"/>
            </a:solidFill>
            <a:latin typeface="Arial" pitchFamily="34" charset="0"/>
            <a:ea typeface="+mn-ea"/>
            <a:cs typeface="Arial" pitchFamily="34" charset="0"/>
          </a:endParaRPr>
        </a:p>
      </dgm:t>
    </dgm:pt>
    <dgm:pt modelId="{5B0C029F-9456-4760-823B-80DEF04F66E0}" type="parTrans" cxnId="{A6DB2533-346E-44CA-92F8-B8ACB65138C9}">
      <dgm:prSet/>
      <dgm:spPr>
        <a:xfrm>
          <a:off x="3157863" y="2251552"/>
          <a:ext cx="435437" cy="11816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81668"/>
              </a:lnTo>
              <a:lnTo>
                <a:pt x="435437" y="1181668"/>
              </a:lnTo>
            </a:path>
          </a:pathLst>
        </a:custGeom>
        <a:noFill/>
        <a:ln w="28575" cap="flat" cmpd="sng" algn="ctr">
          <a:solidFill>
            <a:srgbClr val="44546A">
              <a:lumMod val="50000"/>
            </a:srgbClr>
          </a:solidFill>
          <a:prstDash val="solid"/>
          <a:miter lim="800000"/>
        </a:ln>
        <a:effectLst/>
      </dgm:spPr>
      <dgm:t>
        <a:bodyPr/>
        <a:lstStyle/>
        <a:p>
          <a:endParaRPr lang="en-US"/>
        </a:p>
      </dgm:t>
    </dgm:pt>
    <dgm:pt modelId="{3DFC81A1-6F42-4C81-87EE-5C748D0CBE8A}" type="sibTrans" cxnId="{A6DB2533-346E-44CA-92F8-B8ACB65138C9}">
      <dgm:prSet/>
      <dgm:spPr/>
      <dgm:t>
        <a:bodyPr/>
        <a:lstStyle/>
        <a:p>
          <a:endParaRPr lang="en-US"/>
        </a:p>
      </dgm:t>
    </dgm:pt>
    <dgm:pt modelId="{85688344-E7B4-4EAA-B947-AC296ABDFC54}">
      <dgm:prSet custT="1"/>
      <dgm:spPr>
        <a:xfrm>
          <a:off x="3593300" y="3799166"/>
          <a:ext cx="7343924" cy="520394"/>
        </a:xfrm>
        <a:prstGeom prst="rect">
          <a:avLst/>
        </a:prstGeom>
        <a:solidFill>
          <a:sysClr val="window" lastClr="FFFFFF"/>
        </a:solidFill>
        <a:ln w="28575" cap="flat" cmpd="sng" algn="ctr">
          <a:solidFill>
            <a:srgbClr val="44546A">
              <a:lumMod val="50000"/>
            </a:srgbClr>
          </a:solidFill>
          <a:prstDash val="solid"/>
          <a:miter lim="800000"/>
        </a:ln>
        <a:effectLst/>
      </dgm:spPr>
      <dgm:t>
        <a:bodyPr/>
        <a:lstStyle/>
        <a:p>
          <a:pPr algn="l"/>
          <a:r>
            <a:rPr lang="en-US" sz="2000" dirty="0" smtClean="0">
              <a:solidFill>
                <a:sysClr val="windowText" lastClr="000000"/>
              </a:solidFill>
              <a:latin typeface="Arial" pitchFamily="34" charset="0"/>
              <a:ea typeface="+mn-ea"/>
              <a:cs typeface="Arial" pitchFamily="34" charset="0"/>
            </a:rPr>
            <a:t>BÀI 5: KỸ THUẬT MAY CÁC DẠNG ĐƯỜNG NỐI VẢI CƠ BẢN</a:t>
          </a:r>
          <a:endParaRPr lang="en-US" sz="2000" dirty="0">
            <a:solidFill>
              <a:sysClr val="windowText" lastClr="000000"/>
            </a:solidFill>
            <a:latin typeface="Arial" pitchFamily="34" charset="0"/>
            <a:ea typeface="+mn-ea"/>
            <a:cs typeface="Arial" pitchFamily="34" charset="0"/>
          </a:endParaRPr>
        </a:p>
      </dgm:t>
    </dgm:pt>
    <dgm:pt modelId="{C935066D-FA12-45BF-BE94-82CEC3A32609}" type="parTrans" cxnId="{5569D4CA-0D86-4C72-831E-FA69E8A6D09E}">
      <dgm:prSet/>
      <dgm:spPr>
        <a:xfrm>
          <a:off x="3157863" y="2251552"/>
          <a:ext cx="435437" cy="18078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07811"/>
              </a:lnTo>
              <a:lnTo>
                <a:pt x="435437" y="1807811"/>
              </a:lnTo>
            </a:path>
          </a:pathLst>
        </a:custGeom>
        <a:noFill/>
        <a:ln w="28575" cap="flat" cmpd="sng" algn="ctr">
          <a:solidFill>
            <a:srgbClr val="44546A">
              <a:lumMod val="50000"/>
            </a:srgbClr>
          </a:solidFill>
          <a:prstDash val="solid"/>
          <a:miter lim="800000"/>
        </a:ln>
        <a:effectLst/>
      </dgm:spPr>
      <dgm:t>
        <a:bodyPr/>
        <a:lstStyle/>
        <a:p>
          <a:endParaRPr lang="en-US"/>
        </a:p>
      </dgm:t>
    </dgm:pt>
    <dgm:pt modelId="{A134C1CE-6BB9-48E9-B1B4-087E335FD5A3}" type="sibTrans" cxnId="{5569D4CA-0D86-4C72-831E-FA69E8A6D09E}">
      <dgm:prSet/>
      <dgm:spPr/>
      <dgm:t>
        <a:bodyPr/>
        <a:lstStyle/>
        <a:p>
          <a:endParaRPr lang="en-US"/>
        </a:p>
      </dgm:t>
    </dgm:pt>
    <dgm:pt modelId="{A7505F3A-0325-400F-8BB7-7FD6E3B1D24A}">
      <dgm:prSet custT="1"/>
      <dgm:spPr>
        <a:xfrm>
          <a:off x="3593300" y="4400562"/>
          <a:ext cx="7343924" cy="520394"/>
        </a:xfrm>
        <a:prstGeom prst="rect">
          <a:avLst/>
        </a:prstGeom>
        <a:solidFill>
          <a:sysClr val="window" lastClr="FFFFFF"/>
        </a:solidFill>
        <a:ln w="28575" cap="flat" cmpd="sng" algn="ctr">
          <a:solidFill>
            <a:srgbClr val="44546A">
              <a:lumMod val="50000"/>
            </a:srgbClr>
          </a:solidFill>
          <a:prstDash val="solid"/>
          <a:miter lim="800000"/>
        </a:ln>
        <a:effectLst/>
      </dgm:spPr>
      <dgm:t>
        <a:bodyPr/>
        <a:lstStyle/>
        <a:p>
          <a:pPr algn="l"/>
          <a:r>
            <a:rPr lang="en-US" sz="2000" dirty="0" smtClean="0">
              <a:solidFill>
                <a:sysClr val="windowText" lastClr="000000"/>
              </a:solidFill>
              <a:latin typeface="Arial" pitchFamily="34" charset="0"/>
              <a:ea typeface="+mn-ea"/>
              <a:cs typeface="Arial" pitchFamily="34" charset="0"/>
            </a:rPr>
            <a:t>BÀI 6: KỸ THUẬT MAY CÁC DẠNG ĐƯỜNG VIỀN CƠ BẢN</a:t>
          </a:r>
          <a:endParaRPr lang="en-US" sz="2000" dirty="0">
            <a:solidFill>
              <a:sysClr val="windowText" lastClr="000000"/>
            </a:solidFill>
            <a:latin typeface="Arial" pitchFamily="34" charset="0"/>
            <a:ea typeface="+mn-ea"/>
            <a:cs typeface="Arial" pitchFamily="34" charset="0"/>
          </a:endParaRPr>
        </a:p>
      </dgm:t>
    </dgm:pt>
    <dgm:pt modelId="{4AFE5957-84E5-4477-B403-255AF83B3CDD}" type="parTrans" cxnId="{B1257D73-A356-4D4A-99A6-CE664F4AFD0D}">
      <dgm:prSet/>
      <dgm:spPr>
        <a:xfrm>
          <a:off x="3157863" y="2251552"/>
          <a:ext cx="435437" cy="24092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09206"/>
              </a:lnTo>
              <a:lnTo>
                <a:pt x="435437" y="2409206"/>
              </a:lnTo>
            </a:path>
          </a:pathLst>
        </a:custGeom>
        <a:noFill/>
        <a:ln w="28575" cap="flat" cmpd="sng" algn="ctr">
          <a:solidFill>
            <a:srgbClr val="44546A">
              <a:lumMod val="50000"/>
            </a:srgbClr>
          </a:solidFill>
          <a:prstDash val="solid"/>
          <a:miter lim="800000"/>
        </a:ln>
        <a:effectLst/>
      </dgm:spPr>
      <dgm:t>
        <a:bodyPr/>
        <a:lstStyle/>
        <a:p>
          <a:endParaRPr lang="en-US"/>
        </a:p>
      </dgm:t>
    </dgm:pt>
    <dgm:pt modelId="{47950050-14A9-4298-B3C8-0FC175B38D49}" type="sibTrans" cxnId="{B1257D73-A356-4D4A-99A6-CE664F4AFD0D}">
      <dgm:prSet/>
      <dgm:spPr/>
      <dgm:t>
        <a:bodyPr/>
        <a:lstStyle/>
        <a:p>
          <a:endParaRPr lang="en-US"/>
        </a:p>
      </dgm:t>
    </dgm:pt>
    <dgm:pt modelId="{71C48FC7-BC74-4715-98A3-DD91FC6C3C62}">
      <dgm:prSet custT="1"/>
      <dgm:spPr>
        <a:xfrm>
          <a:off x="3593300" y="5026705"/>
          <a:ext cx="7343924" cy="520394"/>
        </a:xfrm>
        <a:prstGeom prst="rect">
          <a:avLst/>
        </a:prstGeom>
        <a:solidFill>
          <a:sysClr val="window" lastClr="FFFFFF"/>
        </a:solidFill>
        <a:ln w="28575" cap="flat" cmpd="sng" algn="ctr">
          <a:solidFill>
            <a:srgbClr val="44546A">
              <a:lumMod val="50000"/>
            </a:srgbClr>
          </a:solidFill>
          <a:prstDash val="solid"/>
          <a:miter lim="800000"/>
        </a:ln>
        <a:effectLst/>
      </dgm:spPr>
      <dgm:t>
        <a:bodyPr/>
        <a:lstStyle/>
        <a:p>
          <a:pPr algn="l"/>
          <a:r>
            <a:rPr lang="en-US" sz="2000" dirty="0" smtClean="0">
              <a:solidFill>
                <a:sysClr val="windowText" lastClr="000000"/>
              </a:solidFill>
              <a:latin typeface="Arial" pitchFamily="34" charset="0"/>
              <a:ea typeface="+mn-ea"/>
              <a:cs typeface="Arial" pitchFamily="34" charset="0"/>
            </a:rPr>
            <a:t>BÀI 7: KỸ THUẬT MAY LY, CHIẾT QUẦN ÁO</a:t>
          </a:r>
          <a:endParaRPr lang="en-US" sz="2000" dirty="0">
            <a:solidFill>
              <a:sysClr val="windowText" lastClr="000000"/>
            </a:solidFill>
            <a:latin typeface="Arial" pitchFamily="34" charset="0"/>
            <a:ea typeface="+mn-ea"/>
            <a:cs typeface="Arial" pitchFamily="34" charset="0"/>
          </a:endParaRPr>
        </a:p>
      </dgm:t>
    </dgm:pt>
    <dgm:pt modelId="{55AC0F79-7CA0-46C7-95C4-E2F5EECC864C}" type="parTrans" cxnId="{003C27BA-B162-414D-9DCB-8A36D2478774}">
      <dgm:prSet/>
      <dgm:spPr>
        <a:xfrm>
          <a:off x="3157863" y="2251552"/>
          <a:ext cx="435437" cy="30353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35349"/>
              </a:lnTo>
              <a:lnTo>
                <a:pt x="435437" y="3035349"/>
              </a:lnTo>
            </a:path>
          </a:pathLst>
        </a:custGeom>
        <a:noFill/>
        <a:ln w="28575" cap="flat" cmpd="sng" algn="ctr">
          <a:solidFill>
            <a:srgbClr val="44546A">
              <a:lumMod val="50000"/>
            </a:srgbClr>
          </a:solidFill>
          <a:prstDash val="solid"/>
          <a:miter lim="800000"/>
        </a:ln>
        <a:effectLst/>
      </dgm:spPr>
      <dgm:t>
        <a:bodyPr/>
        <a:lstStyle/>
        <a:p>
          <a:endParaRPr lang="en-US"/>
        </a:p>
      </dgm:t>
    </dgm:pt>
    <dgm:pt modelId="{242CC556-BFFB-447F-B873-9EEEF61B01A8}" type="sibTrans" cxnId="{003C27BA-B162-414D-9DCB-8A36D2478774}">
      <dgm:prSet/>
      <dgm:spPr/>
      <dgm:t>
        <a:bodyPr/>
        <a:lstStyle/>
        <a:p>
          <a:endParaRPr lang="en-US"/>
        </a:p>
      </dgm:t>
    </dgm:pt>
    <dgm:pt modelId="{E5237E96-E333-4C32-839D-5D332501B999}" type="pres">
      <dgm:prSet presAssocID="{C5B1FED7-811B-4CCB-9FC2-4927A623FAC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231C32A1-6CDF-4D49-B406-0941629FC107}" type="pres">
      <dgm:prSet presAssocID="{09AC08A3-A4A6-4903-B782-753383273C38}" presName="hierRoot1" presStyleCnt="0">
        <dgm:presLayoutVars>
          <dgm:hierBranch val="init"/>
        </dgm:presLayoutVars>
      </dgm:prSet>
      <dgm:spPr/>
    </dgm:pt>
    <dgm:pt modelId="{3439FFC3-43C1-498C-89D2-7BCFE154AF1F}" type="pres">
      <dgm:prSet presAssocID="{09AC08A3-A4A6-4903-B782-753383273C38}" presName="rootComposite1" presStyleCnt="0"/>
      <dgm:spPr/>
    </dgm:pt>
    <dgm:pt modelId="{4DD78495-016F-4CB1-8CDC-D97B432C3D87}" type="pres">
      <dgm:prSet presAssocID="{09AC08A3-A4A6-4903-B782-753383273C38}" presName="rootText1" presStyleLbl="node0" presStyleIdx="0" presStyleCnt="1" custScaleX="600985" custScaleY="394432" custLinFactY="-40515" custLinFactNeighborX="5421" custLinFactNeighborY="-1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2A40B3F-6AED-4548-A2A6-A26B1DF9D2B5}" type="pres">
      <dgm:prSet presAssocID="{09AC08A3-A4A6-4903-B782-753383273C38}" presName="rootConnector1" presStyleLbl="node1" presStyleIdx="0" presStyleCnt="0"/>
      <dgm:spPr/>
      <dgm:t>
        <a:bodyPr/>
        <a:lstStyle/>
        <a:p>
          <a:endParaRPr lang="en-US"/>
        </a:p>
      </dgm:t>
    </dgm:pt>
    <dgm:pt modelId="{D5AF6A99-E8E5-482D-8CF2-89B47A90115D}" type="pres">
      <dgm:prSet presAssocID="{09AC08A3-A4A6-4903-B782-753383273C38}" presName="hierChild2" presStyleCnt="0"/>
      <dgm:spPr/>
    </dgm:pt>
    <dgm:pt modelId="{464247FA-A720-4E6E-8F28-402537E57425}" type="pres">
      <dgm:prSet presAssocID="{9848ED21-8DFC-4C84-BBB0-93D45BB6FCD8}" presName="Name37" presStyleLbl="parChTrans1D2" presStyleIdx="0" presStyleCnt="4"/>
      <dgm:spPr/>
      <dgm:t>
        <a:bodyPr/>
        <a:lstStyle/>
        <a:p>
          <a:endParaRPr lang="en-US"/>
        </a:p>
      </dgm:t>
    </dgm:pt>
    <dgm:pt modelId="{F6951BEF-E3A5-4ECA-B616-DFA0E4F470EB}" type="pres">
      <dgm:prSet presAssocID="{D6F12A06-D1D4-49B4-864C-608D252413E5}" presName="hierRoot2" presStyleCnt="0">
        <dgm:presLayoutVars>
          <dgm:hierBranch val="init"/>
        </dgm:presLayoutVars>
      </dgm:prSet>
      <dgm:spPr/>
    </dgm:pt>
    <dgm:pt modelId="{B1A1A107-FE1B-419C-B981-65BF812FF498}" type="pres">
      <dgm:prSet presAssocID="{D6F12A06-D1D4-49B4-864C-608D252413E5}" presName="rootComposite" presStyleCnt="0"/>
      <dgm:spPr/>
    </dgm:pt>
    <dgm:pt modelId="{D5EA2113-A96B-4C8F-8AE7-4116E158A2F9}" type="pres">
      <dgm:prSet presAssocID="{D6F12A06-D1D4-49B4-864C-608D252413E5}" presName="rootText" presStyleLbl="node2" presStyleIdx="0" presStyleCnt="4" custScaleX="549699" custScaleY="380616" custLinFactNeighborX="2676" custLinFactNeighborY="-1738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F7DA37E-DF1B-47AD-A9A9-22F4C556BF7A}" type="pres">
      <dgm:prSet presAssocID="{D6F12A06-D1D4-49B4-864C-608D252413E5}" presName="rootConnector" presStyleLbl="node2" presStyleIdx="0" presStyleCnt="4"/>
      <dgm:spPr/>
      <dgm:t>
        <a:bodyPr/>
        <a:lstStyle/>
        <a:p>
          <a:endParaRPr lang="en-US"/>
        </a:p>
      </dgm:t>
    </dgm:pt>
    <dgm:pt modelId="{46BCA46B-0103-4400-A2AA-CC9BB00BEE6A}" type="pres">
      <dgm:prSet presAssocID="{D6F12A06-D1D4-49B4-864C-608D252413E5}" presName="hierChild4" presStyleCnt="0"/>
      <dgm:spPr/>
    </dgm:pt>
    <dgm:pt modelId="{FF6AA980-8ECB-4151-985C-4AA75DA81E04}" type="pres">
      <dgm:prSet presAssocID="{D6F12A06-D1D4-49B4-864C-608D252413E5}" presName="hierChild5" presStyleCnt="0"/>
      <dgm:spPr/>
    </dgm:pt>
    <dgm:pt modelId="{481801A2-4BC6-4B3F-A624-E9096ED20D3C}" type="pres">
      <dgm:prSet presAssocID="{170FE568-3E1D-4122-9063-1C325F36C2E6}" presName="Name37" presStyleLbl="parChTrans1D2" presStyleIdx="1" presStyleCnt="4"/>
      <dgm:spPr/>
      <dgm:t>
        <a:bodyPr/>
        <a:lstStyle/>
        <a:p>
          <a:endParaRPr lang="en-US"/>
        </a:p>
      </dgm:t>
    </dgm:pt>
    <dgm:pt modelId="{444BB5A6-C741-4D10-9161-B3E2D3B6E3BE}" type="pres">
      <dgm:prSet presAssocID="{B672EC39-23F9-4A78-858E-66D0DC3B1950}" presName="hierRoot2" presStyleCnt="0">
        <dgm:presLayoutVars>
          <dgm:hierBranch val="init"/>
        </dgm:presLayoutVars>
      </dgm:prSet>
      <dgm:spPr/>
    </dgm:pt>
    <dgm:pt modelId="{F563425F-A79D-4B37-A199-15FF1231275A}" type="pres">
      <dgm:prSet presAssocID="{B672EC39-23F9-4A78-858E-66D0DC3B1950}" presName="rootComposite" presStyleCnt="0"/>
      <dgm:spPr/>
    </dgm:pt>
    <dgm:pt modelId="{E969A358-8269-48B9-B2D2-1550B0A075FE}" type="pres">
      <dgm:prSet presAssocID="{B672EC39-23F9-4A78-858E-66D0DC3B1950}" presName="rootText" presStyleLbl="node2" presStyleIdx="1" presStyleCnt="4" custScaleX="549699" custScaleY="380616" custLinFactNeighborX="1405" custLinFactNeighborY="-1738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51F5FA1-F06A-4675-B030-D0C38FE9E5C6}" type="pres">
      <dgm:prSet presAssocID="{B672EC39-23F9-4A78-858E-66D0DC3B1950}" presName="rootConnector" presStyleLbl="node2" presStyleIdx="1" presStyleCnt="4"/>
      <dgm:spPr/>
      <dgm:t>
        <a:bodyPr/>
        <a:lstStyle/>
        <a:p>
          <a:endParaRPr lang="en-US"/>
        </a:p>
      </dgm:t>
    </dgm:pt>
    <dgm:pt modelId="{CF0781F9-64C1-4EB6-9684-9C4F648BC6F9}" type="pres">
      <dgm:prSet presAssocID="{B672EC39-23F9-4A78-858E-66D0DC3B1950}" presName="hierChild4" presStyleCnt="0"/>
      <dgm:spPr/>
    </dgm:pt>
    <dgm:pt modelId="{34898E5E-DA9F-45D0-B42C-D53A6FC228FD}" type="pres">
      <dgm:prSet presAssocID="{BD4BFD31-084B-4188-9658-E58A8F06D83E}" presName="Name37" presStyleLbl="parChTrans1D3" presStyleIdx="0" presStyleCnt="5"/>
      <dgm:spPr/>
      <dgm:t>
        <a:bodyPr/>
        <a:lstStyle/>
        <a:p>
          <a:endParaRPr lang="en-US"/>
        </a:p>
      </dgm:t>
    </dgm:pt>
    <dgm:pt modelId="{9675772E-F4A9-4458-A6E1-C756A575AB7B}" type="pres">
      <dgm:prSet presAssocID="{318D0481-B4E0-4B82-8D0E-159A342C1E15}" presName="hierRoot2" presStyleCnt="0">
        <dgm:presLayoutVars>
          <dgm:hierBranch val="init"/>
        </dgm:presLayoutVars>
      </dgm:prSet>
      <dgm:spPr/>
    </dgm:pt>
    <dgm:pt modelId="{591E2F8B-D76F-4CBF-8B12-AB77680CF300}" type="pres">
      <dgm:prSet presAssocID="{318D0481-B4E0-4B82-8D0E-159A342C1E15}" presName="rootComposite" presStyleCnt="0"/>
      <dgm:spPr/>
    </dgm:pt>
    <dgm:pt modelId="{A7447D4D-29C4-46B1-ADA1-55250667BC79}" type="pres">
      <dgm:prSet presAssocID="{318D0481-B4E0-4B82-8D0E-159A342C1E15}" presName="rootText" presStyleLbl="node3" presStyleIdx="0" presStyleCnt="5" custScaleX="1458386" custScaleY="206684" custLinFactNeighborX="5421" custLinFactNeighborY="5790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8E62586-87E2-4474-B8F5-2C1770169C3B}" type="pres">
      <dgm:prSet presAssocID="{318D0481-B4E0-4B82-8D0E-159A342C1E15}" presName="rootConnector" presStyleLbl="node3" presStyleIdx="0" presStyleCnt="5"/>
      <dgm:spPr/>
      <dgm:t>
        <a:bodyPr/>
        <a:lstStyle/>
        <a:p>
          <a:endParaRPr lang="en-US"/>
        </a:p>
      </dgm:t>
    </dgm:pt>
    <dgm:pt modelId="{B1F14C93-C746-46C2-B4C2-0834BAE0111B}" type="pres">
      <dgm:prSet presAssocID="{318D0481-B4E0-4B82-8D0E-159A342C1E15}" presName="hierChild4" presStyleCnt="0"/>
      <dgm:spPr/>
    </dgm:pt>
    <dgm:pt modelId="{ACB02EF3-2874-420D-97A9-D162670AE3BE}" type="pres">
      <dgm:prSet presAssocID="{318D0481-B4E0-4B82-8D0E-159A342C1E15}" presName="hierChild5" presStyleCnt="0"/>
      <dgm:spPr/>
    </dgm:pt>
    <dgm:pt modelId="{22753783-2DD7-4E60-94E6-E943371535B9}" type="pres">
      <dgm:prSet presAssocID="{5B0C029F-9456-4760-823B-80DEF04F66E0}" presName="Name37" presStyleLbl="parChTrans1D3" presStyleIdx="1" presStyleCnt="5"/>
      <dgm:spPr/>
      <dgm:t>
        <a:bodyPr/>
        <a:lstStyle/>
        <a:p>
          <a:endParaRPr lang="en-US"/>
        </a:p>
      </dgm:t>
    </dgm:pt>
    <dgm:pt modelId="{E732C0EE-54CB-40EE-AA90-6FF939ABF5D7}" type="pres">
      <dgm:prSet presAssocID="{B715E92B-EE51-4A98-8B8A-38F4AD0EEBB1}" presName="hierRoot2" presStyleCnt="0">
        <dgm:presLayoutVars>
          <dgm:hierBranch val="init"/>
        </dgm:presLayoutVars>
      </dgm:prSet>
      <dgm:spPr/>
    </dgm:pt>
    <dgm:pt modelId="{EF8EEF85-E9C0-4627-B127-4A00EE65BADE}" type="pres">
      <dgm:prSet presAssocID="{B715E92B-EE51-4A98-8B8A-38F4AD0EEBB1}" presName="rootComposite" presStyleCnt="0"/>
      <dgm:spPr/>
    </dgm:pt>
    <dgm:pt modelId="{2CD91FCC-90E7-4E50-9870-9D64F4E440AC}" type="pres">
      <dgm:prSet presAssocID="{B715E92B-EE51-4A98-8B8A-38F4AD0EEBB1}" presName="rootText" presStyleLbl="node3" presStyleIdx="1" presStyleCnt="5" custScaleX="1458386" custScaleY="206684" custLinFactNeighborX="5421" custLinFactNeighborY="5790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73E164B-722E-4229-ACD0-4762E875E260}" type="pres">
      <dgm:prSet presAssocID="{B715E92B-EE51-4A98-8B8A-38F4AD0EEBB1}" presName="rootConnector" presStyleLbl="node3" presStyleIdx="1" presStyleCnt="5"/>
      <dgm:spPr/>
      <dgm:t>
        <a:bodyPr/>
        <a:lstStyle/>
        <a:p>
          <a:endParaRPr lang="en-US"/>
        </a:p>
      </dgm:t>
    </dgm:pt>
    <dgm:pt modelId="{51316D8D-62B7-4FBC-A14E-45CBF92D23D7}" type="pres">
      <dgm:prSet presAssocID="{B715E92B-EE51-4A98-8B8A-38F4AD0EEBB1}" presName="hierChild4" presStyleCnt="0"/>
      <dgm:spPr/>
    </dgm:pt>
    <dgm:pt modelId="{34713B92-B736-4659-B9CE-ED772F21ECDD}" type="pres">
      <dgm:prSet presAssocID="{B715E92B-EE51-4A98-8B8A-38F4AD0EEBB1}" presName="hierChild5" presStyleCnt="0"/>
      <dgm:spPr/>
    </dgm:pt>
    <dgm:pt modelId="{E2F93BC9-AD2B-4387-AB52-60808D8335C6}" type="pres">
      <dgm:prSet presAssocID="{C935066D-FA12-45BF-BE94-82CEC3A32609}" presName="Name37" presStyleLbl="parChTrans1D3" presStyleIdx="2" presStyleCnt="5"/>
      <dgm:spPr/>
      <dgm:t>
        <a:bodyPr/>
        <a:lstStyle/>
        <a:p>
          <a:endParaRPr lang="en-US"/>
        </a:p>
      </dgm:t>
    </dgm:pt>
    <dgm:pt modelId="{CB5DF384-6730-4D73-BDDD-D6F3FD4559A6}" type="pres">
      <dgm:prSet presAssocID="{85688344-E7B4-4EAA-B947-AC296ABDFC54}" presName="hierRoot2" presStyleCnt="0">
        <dgm:presLayoutVars>
          <dgm:hierBranch val="init"/>
        </dgm:presLayoutVars>
      </dgm:prSet>
      <dgm:spPr/>
    </dgm:pt>
    <dgm:pt modelId="{75099E3B-6E67-437B-A7E2-3248922DCEFA}" type="pres">
      <dgm:prSet presAssocID="{85688344-E7B4-4EAA-B947-AC296ABDFC54}" presName="rootComposite" presStyleCnt="0"/>
      <dgm:spPr/>
    </dgm:pt>
    <dgm:pt modelId="{4763F200-D9F1-4FCC-877E-8F1D7DF4AD0E}" type="pres">
      <dgm:prSet presAssocID="{85688344-E7B4-4EAA-B947-AC296ABDFC54}" presName="rootText" presStyleLbl="node3" presStyleIdx="2" presStyleCnt="5" custScaleX="1458386" custScaleY="206684" custLinFactNeighborX="5421" custLinFactNeighborY="5790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1369A0F-5724-4BF3-ACCB-A7D499CC8B22}" type="pres">
      <dgm:prSet presAssocID="{85688344-E7B4-4EAA-B947-AC296ABDFC54}" presName="rootConnector" presStyleLbl="node3" presStyleIdx="2" presStyleCnt="5"/>
      <dgm:spPr/>
      <dgm:t>
        <a:bodyPr/>
        <a:lstStyle/>
        <a:p>
          <a:endParaRPr lang="en-US"/>
        </a:p>
      </dgm:t>
    </dgm:pt>
    <dgm:pt modelId="{F19C4BC4-3046-4883-9F95-3A715D73DA68}" type="pres">
      <dgm:prSet presAssocID="{85688344-E7B4-4EAA-B947-AC296ABDFC54}" presName="hierChild4" presStyleCnt="0"/>
      <dgm:spPr/>
    </dgm:pt>
    <dgm:pt modelId="{2964E86F-8880-4A4D-9667-72D1D107F7E8}" type="pres">
      <dgm:prSet presAssocID="{85688344-E7B4-4EAA-B947-AC296ABDFC54}" presName="hierChild5" presStyleCnt="0"/>
      <dgm:spPr/>
    </dgm:pt>
    <dgm:pt modelId="{F8F182C4-3783-4FCC-B2EC-641EA7014B42}" type="pres">
      <dgm:prSet presAssocID="{4AFE5957-84E5-4477-B403-255AF83B3CDD}" presName="Name37" presStyleLbl="parChTrans1D3" presStyleIdx="3" presStyleCnt="5"/>
      <dgm:spPr/>
      <dgm:t>
        <a:bodyPr/>
        <a:lstStyle/>
        <a:p>
          <a:endParaRPr lang="en-US"/>
        </a:p>
      </dgm:t>
    </dgm:pt>
    <dgm:pt modelId="{A083ABCB-984F-44B1-90F6-CC9395F19F2A}" type="pres">
      <dgm:prSet presAssocID="{A7505F3A-0325-400F-8BB7-7FD6E3B1D24A}" presName="hierRoot2" presStyleCnt="0">
        <dgm:presLayoutVars>
          <dgm:hierBranch val="init"/>
        </dgm:presLayoutVars>
      </dgm:prSet>
      <dgm:spPr/>
    </dgm:pt>
    <dgm:pt modelId="{66DF9592-249A-46FA-801E-9439CE1793D1}" type="pres">
      <dgm:prSet presAssocID="{A7505F3A-0325-400F-8BB7-7FD6E3B1D24A}" presName="rootComposite" presStyleCnt="0"/>
      <dgm:spPr/>
    </dgm:pt>
    <dgm:pt modelId="{E63A5761-0EE2-4520-9DDA-058A49972874}" type="pres">
      <dgm:prSet presAssocID="{A7505F3A-0325-400F-8BB7-7FD6E3B1D24A}" presName="rootText" presStyleLbl="node3" presStyleIdx="3" presStyleCnt="5" custScaleX="1458386" custScaleY="206684" custLinFactNeighborX="5421" custLinFactNeighborY="4807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E811BA2-0D2E-4EE8-B2FB-6973D3507A13}" type="pres">
      <dgm:prSet presAssocID="{A7505F3A-0325-400F-8BB7-7FD6E3B1D24A}" presName="rootConnector" presStyleLbl="node3" presStyleIdx="3" presStyleCnt="5"/>
      <dgm:spPr/>
      <dgm:t>
        <a:bodyPr/>
        <a:lstStyle/>
        <a:p>
          <a:endParaRPr lang="en-US"/>
        </a:p>
      </dgm:t>
    </dgm:pt>
    <dgm:pt modelId="{C72FC983-F5B0-4F83-BC9D-8FCDC0AF1AE8}" type="pres">
      <dgm:prSet presAssocID="{A7505F3A-0325-400F-8BB7-7FD6E3B1D24A}" presName="hierChild4" presStyleCnt="0"/>
      <dgm:spPr/>
    </dgm:pt>
    <dgm:pt modelId="{31F81371-034A-431F-9AA6-D4CECAF6A61C}" type="pres">
      <dgm:prSet presAssocID="{A7505F3A-0325-400F-8BB7-7FD6E3B1D24A}" presName="hierChild5" presStyleCnt="0"/>
      <dgm:spPr/>
    </dgm:pt>
    <dgm:pt modelId="{2473A165-7854-4692-80B0-31A242B4D345}" type="pres">
      <dgm:prSet presAssocID="{55AC0F79-7CA0-46C7-95C4-E2F5EECC864C}" presName="Name37" presStyleLbl="parChTrans1D3" presStyleIdx="4" presStyleCnt="5"/>
      <dgm:spPr/>
      <dgm:t>
        <a:bodyPr/>
        <a:lstStyle/>
        <a:p>
          <a:endParaRPr lang="en-US"/>
        </a:p>
      </dgm:t>
    </dgm:pt>
    <dgm:pt modelId="{F76E8F34-63BF-4BD5-8A21-5CD6AF350547}" type="pres">
      <dgm:prSet presAssocID="{71C48FC7-BC74-4715-98A3-DD91FC6C3C62}" presName="hierRoot2" presStyleCnt="0">
        <dgm:presLayoutVars>
          <dgm:hierBranch val="init"/>
        </dgm:presLayoutVars>
      </dgm:prSet>
      <dgm:spPr/>
    </dgm:pt>
    <dgm:pt modelId="{A46CEDBF-A8A4-44F9-ABE4-01B97EAA5118}" type="pres">
      <dgm:prSet presAssocID="{71C48FC7-BC74-4715-98A3-DD91FC6C3C62}" presName="rootComposite" presStyleCnt="0"/>
      <dgm:spPr/>
    </dgm:pt>
    <dgm:pt modelId="{ED65BD50-874F-4D23-976A-CCB3C3A316DD}" type="pres">
      <dgm:prSet presAssocID="{71C48FC7-BC74-4715-98A3-DD91FC6C3C62}" presName="rootText" presStyleLbl="node3" presStyleIdx="4" presStyleCnt="5" custScaleX="1458386" custScaleY="206684" custLinFactNeighborX="5421" custLinFactNeighborY="4807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1F571CB-194B-4BDC-B581-EDFE9E52367A}" type="pres">
      <dgm:prSet presAssocID="{71C48FC7-BC74-4715-98A3-DD91FC6C3C62}" presName="rootConnector" presStyleLbl="node3" presStyleIdx="4" presStyleCnt="5"/>
      <dgm:spPr/>
      <dgm:t>
        <a:bodyPr/>
        <a:lstStyle/>
        <a:p>
          <a:endParaRPr lang="en-US"/>
        </a:p>
      </dgm:t>
    </dgm:pt>
    <dgm:pt modelId="{07C917FD-188D-4C86-A0A7-A5FD0B8677B4}" type="pres">
      <dgm:prSet presAssocID="{71C48FC7-BC74-4715-98A3-DD91FC6C3C62}" presName="hierChild4" presStyleCnt="0"/>
      <dgm:spPr/>
    </dgm:pt>
    <dgm:pt modelId="{07C0960E-DD39-4F82-9A16-EE09A35721D1}" type="pres">
      <dgm:prSet presAssocID="{71C48FC7-BC74-4715-98A3-DD91FC6C3C62}" presName="hierChild5" presStyleCnt="0"/>
      <dgm:spPr/>
    </dgm:pt>
    <dgm:pt modelId="{377A6F46-2407-4658-A021-F31C78C52F64}" type="pres">
      <dgm:prSet presAssocID="{B672EC39-23F9-4A78-858E-66D0DC3B1950}" presName="hierChild5" presStyleCnt="0"/>
      <dgm:spPr/>
    </dgm:pt>
    <dgm:pt modelId="{414B4962-C35E-44C0-991C-1F4B6D859832}" type="pres">
      <dgm:prSet presAssocID="{AFF04FC9-46F9-4B44-8642-DB4342775F20}" presName="Name37" presStyleLbl="parChTrans1D2" presStyleIdx="2" presStyleCnt="4"/>
      <dgm:spPr/>
      <dgm:t>
        <a:bodyPr/>
        <a:lstStyle/>
        <a:p>
          <a:endParaRPr lang="en-US"/>
        </a:p>
      </dgm:t>
    </dgm:pt>
    <dgm:pt modelId="{DA8D82E5-7B48-499B-A285-12BE55B02A2C}" type="pres">
      <dgm:prSet presAssocID="{975900EF-DB14-45D7-9A49-8DC07FAB55A0}" presName="hierRoot2" presStyleCnt="0">
        <dgm:presLayoutVars>
          <dgm:hierBranch val="init"/>
        </dgm:presLayoutVars>
      </dgm:prSet>
      <dgm:spPr/>
    </dgm:pt>
    <dgm:pt modelId="{C5641977-4AFA-488C-B63F-F07F527DEA34}" type="pres">
      <dgm:prSet presAssocID="{975900EF-DB14-45D7-9A49-8DC07FAB55A0}" presName="rootComposite" presStyleCnt="0"/>
      <dgm:spPr/>
    </dgm:pt>
    <dgm:pt modelId="{5BE59D76-CE6B-4DD2-A257-6A7F215C7936}" type="pres">
      <dgm:prSet presAssocID="{975900EF-DB14-45D7-9A49-8DC07FAB55A0}" presName="rootText" presStyleLbl="node2" presStyleIdx="2" presStyleCnt="4" custScaleX="549699" custScaleY="380616" custLinFactNeighborX="4116" custLinFactNeighborY="-2281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C16E4A7-C2A7-4F87-AF23-852926347CA2}" type="pres">
      <dgm:prSet presAssocID="{975900EF-DB14-45D7-9A49-8DC07FAB55A0}" presName="rootConnector" presStyleLbl="node2" presStyleIdx="2" presStyleCnt="4"/>
      <dgm:spPr/>
      <dgm:t>
        <a:bodyPr/>
        <a:lstStyle/>
        <a:p>
          <a:endParaRPr lang="en-US"/>
        </a:p>
      </dgm:t>
    </dgm:pt>
    <dgm:pt modelId="{D28837D5-EF41-4682-9D4A-EC996F3823F6}" type="pres">
      <dgm:prSet presAssocID="{975900EF-DB14-45D7-9A49-8DC07FAB55A0}" presName="hierChild4" presStyleCnt="0"/>
      <dgm:spPr/>
    </dgm:pt>
    <dgm:pt modelId="{20CC956E-3BA8-4A8C-AD2F-64B8A7EFE6DD}" type="pres">
      <dgm:prSet presAssocID="{975900EF-DB14-45D7-9A49-8DC07FAB55A0}" presName="hierChild5" presStyleCnt="0"/>
      <dgm:spPr/>
    </dgm:pt>
    <dgm:pt modelId="{B2AB1739-2B56-4C9F-B250-4C21D1C225B0}" type="pres">
      <dgm:prSet presAssocID="{48232F3C-94DB-481C-AD57-6E24410AD955}" presName="Name37" presStyleLbl="parChTrans1D2" presStyleIdx="3" presStyleCnt="4"/>
      <dgm:spPr/>
      <dgm:t>
        <a:bodyPr/>
        <a:lstStyle/>
        <a:p>
          <a:endParaRPr lang="en-US"/>
        </a:p>
      </dgm:t>
    </dgm:pt>
    <dgm:pt modelId="{104EB05C-693A-4730-8E09-B1F696C4CAC0}" type="pres">
      <dgm:prSet presAssocID="{CD066FC2-3F54-43F7-98DE-688B2B3E790F}" presName="hierRoot2" presStyleCnt="0">
        <dgm:presLayoutVars>
          <dgm:hierBranch val="init"/>
        </dgm:presLayoutVars>
      </dgm:prSet>
      <dgm:spPr/>
    </dgm:pt>
    <dgm:pt modelId="{568C8B1A-6F40-47EB-9B36-C288D8FF08A4}" type="pres">
      <dgm:prSet presAssocID="{CD066FC2-3F54-43F7-98DE-688B2B3E790F}" presName="rootComposite" presStyleCnt="0"/>
      <dgm:spPr/>
    </dgm:pt>
    <dgm:pt modelId="{FC97C2E7-48DF-462D-A7E2-AB20C1784117}" type="pres">
      <dgm:prSet presAssocID="{CD066FC2-3F54-43F7-98DE-688B2B3E790F}" presName="rootText" presStyleLbl="node2" presStyleIdx="3" presStyleCnt="4" custScaleX="575318" custScaleY="380616" custLinFactNeighborX="-1305" custLinFactNeighborY="-2281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7072254-9ABD-4F56-89F5-B8324974FA4D}" type="pres">
      <dgm:prSet presAssocID="{CD066FC2-3F54-43F7-98DE-688B2B3E790F}" presName="rootConnector" presStyleLbl="node2" presStyleIdx="3" presStyleCnt="4"/>
      <dgm:spPr/>
      <dgm:t>
        <a:bodyPr/>
        <a:lstStyle/>
        <a:p>
          <a:endParaRPr lang="en-US"/>
        </a:p>
      </dgm:t>
    </dgm:pt>
    <dgm:pt modelId="{D97C438C-BE2A-40A1-993E-7189F03C6F0C}" type="pres">
      <dgm:prSet presAssocID="{CD066FC2-3F54-43F7-98DE-688B2B3E790F}" presName="hierChild4" presStyleCnt="0"/>
      <dgm:spPr/>
    </dgm:pt>
    <dgm:pt modelId="{F98772D7-EC6F-41D9-B482-5262BD2B64F8}" type="pres">
      <dgm:prSet presAssocID="{CD066FC2-3F54-43F7-98DE-688B2B3E790F}" presName="hierChild5" presStyleCnt="0"/>
      <dgm:spPr/>
    </dgm:pt>
    <dgm:pt modelId="{CAB8C1B0-AC72-47DD-9079-8F78D4BC48DC}" type="pres">
      <dgm:prSet presAssocID="{09AC08A3-A4A6-4903-B782-753383273C38}" presName="hierChild3" presStyleCnt="0"/>
      <dgm:spPr/>
    </dgm:pt>
  </dgm:ptLst>
  <dgm:cxnLst>
    <dgm:cxn modelId="{B4C70BF9-8188-401A-B7E5-140B874115F4}" type="presOf" srcId="{71C48FC7-BC74-4715-98A3-DD91FC6C3C62}" destId="{91F571CB-194B-4BDC-B581-EDFE9E52367A}" srcOrd="1" destOrd="0" presId="urn:microsoft.com/office/officeart/2005/8/layout/orgChart1"/>
    <dgm:cxn modelId="{003C27BA-B162-414D-9DCB-8A36D2478774}" srcId="{B672EC39-23F9-4A78-858E-66D0DC3B1950}" destId="{71C48FC7-BC74-4715-98A3-DD91FC6C3C62}" srcOrd="4" destOrd="0" parTransId="{55AC0F79-7CA0-46C7-95C4-E2F5EECC864C}" sibTransId="{242CC556-BFFB-447F-B873-9EEEF61B01A8}"/>
    <dgm:cxn modelId="{6D33BB45-AAFA-4A23-A03B-D1AE222F2FF0}" type="presOf" srcId="{A7505F3A-0325-400F-8BB7-7FD6E3B1D24A}" destId="{E63A5761-0EE2-4520-9DDA-058A49972874}" srcOrd="0" destOrd="0" presId="urn:microsoft.com/office/officeart/2005/8/layout/orgChart1"/>
    <dgm:cxn modelId="{D1C0050E-9DA9-4C0F-8C5C-AB3CB52D8F73}" type="presOf" srcId="{D6F12A06-D1D4-49B4-864C-608D252413E5}" destId="{DF7DA37E-DF1B-47AD-A9A9-22F4C556BF7A}" srcOrd="1" destOrd="0" presId="urn:microsoft.com/office/officeart/2005/8/layout/orgChart1"/>
    <dgm:cxn modelId="{B1257D73-A356-4D4A-99A6-CE664F4AFD0D}" srcId="{B672EC39-23F9-4A78-858E-66D0DC3B1950}" destId="{A7505F3A-0325-400F-8BB7-7FD6E3B1D24A}" srcOrd="3" destOrd="0" parTransId="{4AFE5957-84E5-4477-B403-255AF83B3CDD}" sibTransId="{47950050-14A9-4298-B3C8-0FC175B38D49}"/>
    <dgm:cxn modelId="{2BC57D47-E38C-44A0-9969-64A49F65310C}" type="presOf" srcId="{CD066FC2-3F54-43F7-98DE-688B2B3E790F}" destId="{FC97C2E7-48DF-462D-A7E2-AB20C1784117}" srcOrd="0" destOrd="0" presId="urn:microsoft.com/office/officeart/2005/8/layout/orgChart1"/>
    <dgm:cxn modelId="{68E054BF-D8FA-4DC2-8110-F8441D103DFF}" type="presOf" srcId="{48232F3C-94DB-481C-AD57-6E24410AD955}" destId="{B2AB1739-2B56-4C9F-B250-4C21D1C225B0}" srcOrd="0" destOrd="0" presId="urn:microsoft.com/office/officeart/2005/8/layout/orgChart1"/>
    <dgm:cxn modelId="{7B3883CE-6768-4311-9ABF-2831B4EEC2D8}" type="presOf" srcId="{BD4BFD31-084B-4188-9658-E58A8F06D83E}" destId="{34898E5E-DA9F-45D0-B42C-D53A6FC228FD}" srcOrd="0" destOrd="0" presId="urn:microsoft.com/office/officeart/2005/8/layout/orgChart1"/>
    <dgm:cxn modelId="{62D1A32A-5EA1-4F5D-9B8E-A286FC09D91F}" type="presOf" srcId="{55AC0F79-7CA0-46C7-95C4-E2F5EECC864C}" destId="{2473A165-7854-4692-80B0-31A242B4D345}" srcOrd="0" destOrd="0" presId="urn:microsoft.com/office/officeart/2005/8/layout/orgChart1"/>
    <dgm:cxn modelId="{81DD058E-C115-4333-B7A3-6900D9658F81}" srcId="{09AC08A3-A4A6-4903-B782-753383273C38}" destId="{CD066FC2-3F54-43F7-98DE-688B2B3E790F}" srcOrd="3" destOrd="0" parTransId="{48232F3C-94DB-481C-AD57-6E24410AD955}" sibTransId="{E599A4D6-45A4-40BD-8265-15853B0F446F}"/>
    <dgm:cxn modelId="{0DC66685-2FCD-4F39-A202-CCB2E3596BB0}" srcId="{B672EC39-23F9-4A78-858E-66D0DC3B1950}" destId="{318D0481-B4E0-4B82-8D0E-159A342C1E15}" srcOrd="0" destOrd="0" parTransId="{BD4BFD31-084B-4188-9658-E58A8F06D83E}" sibTransId="{F7D69394-1AE8-4536-BCA4-2630DFF90748}"/>
    <dgm:cxn modelId="{FF67245D-8322-43B3-89F2-D669DED9C6D4}" type="presOf" srcId="{5B0C029F-9456-4760-823B-80DEF04F66E0}" destId="{22753783-2DD7-4E60-94E6-E943371535B9}" srcOrd="0" destOrd="0" presId="urn:microsoft.com/office/officeart/2005/8/layout/orgChart1"/>
    <dgm:cxn modelId="{ACB65C37-C66B-4F60-9413-036D846BF243}" type="presOf" srcId="{B715E92B-EE51-4A98-8B8A-38F4AD0EEBB1}" destId="{E73E164B-722E-4229-ACD0-4762E875E260}" srcOrd="1" destOrd="0" presId="urn:microsoft.com/office/officeart/2005/8/layout/orgChart1"/>
    <dgm:cxn modelId="{55665EF4-83A0-48DB-A59F-DA11077AAB9D}" type="presOf" srcId="{9848ED21-8DFC-4C84-BBB0-93D45BB6FCD8}" destId="{464247FA-A720-4E6E-8F28-402537E57425}" srcOrd="0" destOrd="0" presId="urn:microsoft.com/office/officeart/2005/8/layout/orgChart1"/>
    <dgm:cxn modelId="{A308E153-57BD-4919-A9BB-25333320F3B5}" type="presOf" srcId="{A7505F3A-0325-400F-8BB7-7FD6E3B1D24A}" destId="{CE811BA2-0D2E-4EE8-B2FB-6973D3507A13}" srcOrd="1" destOrd="0" presId="urn:microsoft.com/office/officeart/2005/8/layout/orgChart1"/>
    <dgm:cxn modelId="{C5E2531D-4D15-4D6B-A8BB-234BB1205880}" type="presOf" srcId="{318D0481-B4E0-4B82-8D0E-159A342C1E15}" destId="{A7447D4D-29C4-46B1-ADA1-55250667BC79}" srcOrd="0" destOrd="0" presId="urn:microsoft.com/office/officeart/2005/8/layout/orgChart1"/>
    <dgm:cxn modelId="{3D5F6DD9-3020-491D-B7C5-BCFFA3C5386C}" type="presOf" srcId="{09AC08A3-A4A6-4903-B782-753383273C38}" destId="{D2A40B3F-6AED-4548-A2A6-A26B1DF9D2B5}" srcOrd="1" destOrd="0" presId="urn:microsoft.com/office/officeart/2005/8/layout/orgChart1"/>
    <dgm:cxn modelId="{F1260009-9D0B-49C1-8141-E6EE6051A47E}" srcId="{C5B1FED7-811B-4CCB-9FC2-4927A623FACE}" destId="{09AC08A3-A4A6-4903-B782-753383273C38}" srcOrd="0" destOrd="0" parTransId="{73A38C70-1028-43A0-88C5-D4370FB9256C}" sibTransId="{00AFCE7A-9240-4147-A9F1-063DF1BEC73E}"/>
    <dgm:cxn modelId="{C30A46D5-56F9-49BD-8BB4-59EB02EE9C8E}" type="presOf" srcId="{975900EF-DB14-45D7-9A49-8DC07FAB55A0}" destId="{5BE59D76-CE6B-4DD2-A257-6A7F215C7936}" srcOrd="0" destOrd="0" presId="urn:microsoft.com/office/officeart/2005/8/layout/orgChart1"/>
    <dgm:cxn modelId="{2280094C-3B46-423C-BCC9-B53A06881279}" type="presOf" srcId="{B672EC39-23F9-4A78-858E-66D0DC3B1950}" destId="{E969A358-8269-48B9-B2D2-1550B0A075FE}" srcOrd="0" destOrd="0" presId="urn:microsoft.com/office/officeart/2005/8/layout/orgChart1"/>
    <dgm:cxn modelId="{128F9A11-B537-4B23-97E9-F78A7E6B24EC}" type="presOf" srcId="{B715E92B-EE51-4A98-8B8A-38F4AD0EEBB1}" destId="{2CD91FCC-90E7-4E50-9870-9D64F4E440AC}" srcOrd="0" destOrd="0" presId="urn:microsoft.com/office/officeart/2005/8/layout/orgChart1"/>
    <dgm:cxn modelId="{E30DD82A-523A-4D94-811B-A5240C37FDC3}" type="presOf" srcId="{85688344-E7B4-4EAA-B947-AC296ABDFC54}" destId="{61369A0F-5724-4BF3-ACCB-A7D499CC8B22}" srcOrd="1" destOrd="0" presId="urn:microsoft.com/office/officeart/2005/8/layout/orgChart1"/>
    <dgm:cxn modelId="{EF70EA52-C4BC-4750-BDE9-9232416505E5}" type="presOf" srcId="{170FE568-3E1D-4122-9063-1C325F36C2E6}" destId="{481801A2-4BC6-4B3F-A624-E9096ED20D3C}" srcOrd="0" destOrd="0" presId="urn:microsoft.com/office/officeart/2005/8/layout/orgChart1"/>
    <dgm:cxn modelId="{80F2B515-8C55-4B20-B758-174ADD3F10E3}" type="presOf" srcId="{4AFE5957-84E5-4477-B403-255AF83B3CDD}" destId="{F8F182C4-3783-4FCC-B2EC-641EA7014B42}" srcOrd="0" destOrd="0" presId="urn:microsoft.com/office/officeart/2005/8/layout/orgChart1"/>
    <dgm:cxn modelId="{5569D4CA-0D86-4C72-831E-FA69E8A6D09E}" srcId="{B672EC39-23F9-4A78-858E-66D0DC3B1950}" destId="{85688344-E7B4-4EAA-B947-AC296ABDFC54}" srcOrd="2" destOrd="0" parTransId="{C935066D-FA12-45BF-BE94-82CEC3A32609}" sibTransId="{A134C1CE-6BB9-48E9-B1B4-087E335FD5A3}"/>
    <dgm:cxn modelId="{05766A4F-6212-47F0-AFD5-7A22F3E749E3}" type="presOf" srcId="{B672EC39-23F9-4A78-858E-66D0DC3B1950}" destId="{C51F5FA1-F06A-4675-B030-D0C38FE9E5C6}" srcOrd="1" destOrd="0" presId="urn:microsoft.com/office/officeart/2005/8/layout/orgChart1"/>
    <dgm:cxn modelId="{34A44609-B0B3-4B43-9C60-52DFB27AEB47}" type="presOf" srcId="{AFF04FC9-46F9-4B44-8642-DB4342775F20}" destId="{414B4962-C35E-44C0-991C-1F4B6D859832}" srcOrd="0" destOrd="0" presId="urn:microsoft.com/office/officeart/2005/8/layout/orgChart1"/>
    <dgm:cxn modelId="{B76717C3-8436-4E91-B7AE-6141821535EA}" type="presOf" srcId="{C935066D-FA12-45BF-BE94-82CEC3A32609}" destId="{E2F93BC9-AD2B-4387-AB52-60808D8335C6}" srcOrd="0" destOrd="0" presId="urn:microsoft.com/office/officeart/2005/8/layout/orgChart1"/>
    <dgm:cxn modelId="{A652B537-7137-4522-A7C7-C972BAE3A295}" type="presOf" srcId="{CD066FC2-3F54-43F7-98DE-688B2B3E790F}" destId="{77072254-9ABD-4F56-89F5-B8324974FA4D}" srcOrd="1" destOrd="0" presId="urn:microsoft.com/office/officeart/2005/8/layout/orgChart1"/>
    <dgm:cxn modelId="{519A91EB-04B8-45A0-82D9-5A88555D441B}" srcId="{09AC08A3-A4A6-4903-B782-753383273C38}" destId="{B672EC39-23F9-4A78-858E-66D0DC3B1950}" srcOrd="1" destOrd="0" parTransId="{170FE568-3E1D-4122-9063-1C325F36C2E6}" sibTransId="{4D12A200-3B38-4AFF-AE04-56B3E7DF2748}"/>
    <dgm:cxn modelId="{E79C26FC-B351-4B1F-9A4E-278FE1523EAC}" srcId="{09AC08A3-A4A6-4903-B782-753383273C38}" destId="{D6F12A06-D1D4-49B4-864C-608D252413E5}" srcOrd="0" destOrd="0" parTransId="{9848ED21-8DFC-4C84-BBB0-93D45BB6FCD8}" sibTransId="{8D026356-E4D7-4F55-9311-415701366DC2}"/>
    <dgm:cxn modelId="{BF4CDBE7-0B9E-4614-9B17-B773E09A07FD}" type="presOf" srcId="{C5B1FED7-811B-4CCB-9FC2-4927A623FACE}" destId="{E5237E96-E333-4C32-839D-5D332501B999}" srcOrd="0" destOrd="0" presId="urn:microsoft.com/office/officeart/2005/8/layout/orgChart1"/>
    <dgm:cxn modelId="{65EFEFFC-7F5A-4E3E-B296-2F853B04BAF5}" type="presOf" srcId="{85688344-E7B4-4EAA-B947-AC296ABDFC54}" destId="{4763F200-D9F1-4FCC-877E-8F1D7DF4AD0E}" srcOrd="0" destOrd="0" presId="urn:microsoft.com/office/officeart/2005/8/layout/orgChart1"/>
    <dgm:cxn modelId="{1DBB44B5-E919-4B9D-8A99-12C0A877976F}" type="presOf" srcId="{D6F12A06-D1D4-49B4-864C-608D252413E5}" destId="{D5EA2113-A96B-4C8F-8AE7-4116E158A2F9}" srcOrd="0" destOrd="0" presId="urn:microsoft.com/office/officeart/2005/8/layout/orgChart1"/>
    <dgm:cxn modelId="{009249D3-707D-4319-AD02-6E9D22CE5F94}" srcId="{09AC08A3-A4A6-4903-B782-753383273C38}" destId="{975900EF-DB14-45D7-9A49-8DC07FAB55A0}" srcOrd="2" destOrd="0" parTransId="{AFF04FC9-46F9-4B44-8642-DB4342775F20}" sibTransId="{C27764F3-BD4F-47AB-9CE4-E97D1C420D49}"/>
    <dgm:cxn modelId="{62D7B01F-49C3-4F8A-8520-81CD1DBC93CB}" type="presOf" srcId="{975900EF-DB14-45D7-9A49-8DC07FAB55A0}" destId="{7C16E4A7-C2A7-4F87-AF23-852926347CA2}" srcOrd="1" destOrd="0" presId="urn:microsoft.com/office/officeart/2005/8/layout/orgChart1"/>
    <dgm:cxn modelId="{5B37A0B0-5452-4CAD-A48C-8A8F7DEA0A56}" type="presOf" srcId="{71C48FC7-BC74-4715-98A3-DD91FC6C3C62}" destId="{ED65BD50-874F-4D23-976A-CCB3C3A316DD}" srcOrd="0" destOrd="0" presId="urn:microsoft.com/office/officeart/2005/8/layout/orgChart1"/>
    <dgm:cxn modelId="{0E5C53B0-9F32-4FF9-9B9B-1C000B0AB663}" type="presOf" srcId="{09AC08A3-A4A6-4903-B782-753383273C38}" destId="{4DD78495-016F-4CB1-8CDC-D97B432C3D87}" srcOrd="0" destOrd="0" presId="urn:microsoft.com/office/officeart/2005/8/layout/orgChart1"/>
    <dgm:cxn modelId="{A6DB2533-346E-44CA-92F8-B8ACB65138C9}" srcId="{B672EC39-23F9-4A78-858E-66D0DC3B1950}" destId="{B715E92B-EE51-4A98-8B8A-38F4AD0EEBB1}" srcOrd="1" destOrd="0" parTransId="{5B0C029F-9456-4760-823B-80DEF04F66E0}" sibTransId="{3DFC81A1-6F42-4C81-87EE-5C748D0CBE8A}"/>
    <dgm:cxn modelId="{4F9EDFD7-3A5E-438B-9BCF-C7939FDCE94F}" type="presOf" srcId="{318D0481-B4E0-4B82-8D0E-159A342C1E15}" destId="{78E62586-87E2-4474-B8F5-2C1770169C3B}" srcOrd="1" destOrd="0" presId="urn:microsoft.com/office/officeart/2005/8/layout/orgChart1"/>
    <dgm:cxn modelId="{C0CE0B45-EFBD-4DE2-9D30-6E6044374F4E}" type="presParOf" srcId="{E5237E96-E333-4C32-839D-5D332501B999}" destId="{231C32A1-6CDF-4D49-B406-0941629FC107}" srcOrd="0" destOrd="0" presId="urn:microsoft.com/office/officeart/2005/8/layout/orgChart1"/>
    <dgm:cxn modelId="{54116104-2A73-4C37-A28C-2F66C8C39F04}" type="presParOf" srcId="{231C32A1-6CDF-4D49-B406-0941629FC107}" destId="{3439FFC3-43C1-498C-89D2-7BCFE154AF1F}" srcOrd="0" destOrd="0" presId="urn:microsoft.com/office/officeart/2005/8/layout/orgChart1"/>
    <dgm:cxn modelId="{BF88D3E9-D9AD-47EF-9828-65225534AECE}" type="presParOf" srcId="{3439FFC3-43C1-498C-89D2-7BCFE154AF1F}" destId="{4DD78495-016F-4CB1-8CDC-D97B432C3D87}" srcOrd="0" destOrd="0" presId="urn:microsoft.com/office/officeart/2005/8/layout/orgChart1"/>
    <dgm:cxn modelId="{5C64542E-3F2B-456A-987B-7FFD431CF252}" type="presParOf" srcId="{3439FFC3-43C1-498C-89D2-7BCFE154AF1F}" destId="{D2A40B3F-6AED-4548-A2A6-A26B1DF9D2B5}" srcOrd="1" destOrd="0" presId="urn:microsoft.com/office/officeart/2005/8/layout/orgChart1"/>
    <dgm:cxn modelId="{08C4E2A7-E9B3-4340-82D7-94DF8957B6E1}" type="presParOf" srcId="{231C32A1-6CDF-4D49-B406-0941629FC107}" destId="{D5AF6A99-E8E5-482D-8CF2-89B47A90115D}" srcOrd="1" destOrd="0" presId="urn:microsoft.com/office/officeart/2005/8/layout/orgChart1"/>
    <dgm:cxn modelId="{9A1104C8-C6FB-46E0-89F7-5FD24B35636F}" type="presParOf" srcId="{D5AF6A99-E8E5-482D-8CF2-89B47A90115D}" destId="{464247FA-A720-4E6E-8F28-402537E57425}" srcOrd="0" destOrd="0" presId="urn:microsoft.com/office/officeart/2005/8/layout/orgChart1"/>
    <dgm:cxn modelId="{C75C42D2-6384-40D2-97AF-AB5ACDD97FF0}" type="presParOf" srcId="{D5AF6A99-E8E5-482D-8CF2-89B47A90115D}" destId="{F6951BEF-E3A5-4ECA-B616-DFA0E4F470EB}" srcOrd="1" destOrd="0" presId="urn:microsoft.com/office/officeart/2005/8/layout/orgChart1"/>
    <dgm:cxn modelId="{718ED398-76BE-4039-B8D9-37D66D0EEE33}" type="presParOf" srcId="{F6951BEF-E3A5-4ECA-B616-DFA0E4F470EB}" destId="{B1A1A107-FE1B-419C-B981-65BF812FF498}" srcOrd="0" destOrd="0" presId="urn:microsoft.com/office/officeart/2005/8/layout/orgChart1"/>
    <dgm:cxn modelId="{67F7DED3-8186-42B7-A897-1043ADE6CD94}" type="presParOf" srcId="{B1A1A107-FE1B-419C-B981-65BF812FF498}" destId="{D5EA2113-A96B-4C8F-8AE7-4116E158A2F9}" srcOrd="0" destOrd="0" presId="urn:microsoft.com/office/officeart/2005/8/layout/orgChart1"/>
    <dgm:cxn modelId="{67F6A186-8E10-4D37-90FA-10BB868F181A}" type="presParOf" srcId="{B1A1A107-FE1B-419C-B981-65BF812FF498}" destId="{DF7DA37E-DF1B-47AD-A9A9-22F4C556BF7A}" srcOrd="1" destOrd="0" presId="urn:microsoft.com/office/officeart/2005/8/layout/orgChart1"/>
    <dgm:cxn modelId="{07EE5AD2-5373-423B-949F-F1B834E0BA4F}" type="presParOf" srcId="{F6951BEF-E3A5-4ECA-B616-DFA0E4F470EB}" destId="{46BCA46B-0103-4400-A2AA-CC9BB00BEE6A}" srcOrd="1" destOrd="0" presId="urn:microsoft.com/office/officeart/2005/8/layout/orgChart1"/>
    <dgm:cxn modelId="{3C9D1196-96A3-4AAE-83A8-F8026C03F8C7}" type="presParOf" srcId="{F6951BEF-E3A5-4ECA-B616-DFA0E4F470EB}" destId="{FF6AA980-8ECB-4151-985C-4AA75DA81E04}" srcOrd="2" destOrd="0" presId="urn:microsoft.com/office/officeart/2005/8/layout/orgChart1"/>
    <dgm:cxn modelId="{A172D944-AF78-40E7-B90E-838D6F659FF0}" type="presParOf" srcId="{D5AF6A99-E8E5-482D-8CF2-89B47A90115D}" destId="{481801A2-4BC6-4B3F-A624-E9096ED20D3C}" srcOrd="2" destOrd="0" presId="urn:microsoft.com/office/officeart/2005/8/layout/orgChart1"/>
    <dgm:cxn modelId="{E6210DA7-6BCE-4755-8287-3262E0CA1C1B}" type="presParOf" srcId="{D5AF6A99-E8E5-482D-8CF2-89B47A90115D}" destId="{444BB5A6-C741-4D10-9161-B3E2D3B6E3BE}" srcOrd="3" destOrd="0" presId="urn:microsoft.com/office/officeart/2005/8/layout/orgChart1"/>
    <dgm:cxn modelId="{8B57190F-22FB-44AC-A7D4-98A28FB5990E}" type="presParOf" srcId="{444BB5A6-C741-4D10-9161-B3E2D3B6E3BE}" destId="{F563425F-A79D-4B37-A199-15FF1231275A}" srcOrd="0" destOrd="0" presId="urn:microsoft.com/office/officeart/2005/8/layout/orgChart1"/>
    <dgm:cxn modelId="{7E4B0F53-76CF-4055-BEC6-C2B960C84B16}" type="presParOf" srcId="{F563425F-A79D-4B37-A199-15FF1231275A}" destId="{E969A358-8269-48B9-B2D2-1550B0A075FE}" srcOrd="0" destOrd="0" presId="urn:microsoft.com/office/officeart/2005/8/layout/orgChart1"/>
    <dgm:cxn modelId="{E7CB1F73-B947-451E-BB13-FF7A83384E17}" type="presParOf" srcId="{F563425F-A79D-4B37-A199-15FF1231275A}" destId="{C51F5FA1-F06A-4675-B030-D0C38FE9E5C6}" srcOrd="1" destOrd="0" presId="urn:microsoft.com/office/officeart/2005/8/layout/orgChart1"/>
    <dgm:cxn modelId="{86DEC0CE-AE7D-4778-AE19-441984BF6641}" type="presParOf" srcId="{444BB5A6-C741-4D10-9161-B3E2D3B6E3BE}" destId="{CF0781F9-64C1-4EB6-9684-9C4F648BC6F9}" srcOrd="1" destOrd="0" presId="urn:microsoft.com/office/officeart/2005/8/layout/orgChart1"/>
    <dgm:cxn modelId="{ABB59C59-6F54-4382-AA26-7BE22C35D705}" type="presParOf" srcId="{CF0781F9-64C1-4EB6-9684-9C4F648BC6F9}" destId="{34898E5E-DA9F-45D0-B42C-D53A6FC228FD}" srcOrd="0" destOrd="0" presId="urn:microsoft.com/office/officeart/2005/8/layout/orgChart1"/>
    <dgm:cxn modelId="{B988EBA7-3F46-47A8-BDA1-B5B2ED18D619}" type="presParOf" srcId="{CF0781F9-64C1-4EB6-9684-9C4F648BC6F9}" destId="{9675772E-F4A9-4458-A6E1-C756A575AB7B}" srcOrd="1" destOrd="0" presId="urn:microsoft.com/office/officeart/2005/8/layout/orgChart1"/>
    <dgm:cxn modelId="{4EA34547-07A1-44B5-B4DA-E32A10F12A0E}" type="presParOf" srcId="{9675772E-F4A9-4458-A6E1-C756A575AB7B}" destId="{591E2F8B-D76F-4CBF-8B12-AB77680CF300}" srcOrd="0" destOrd="0" presId="urn:microsoft.com/office/officeart/2005/8/layout/orgChart1"/>
    <dgm:cxn modelId="{5233202A-7F29-4366-81E5-218049A43F86}" type="presParOf" srcId="{591E2F8B-D76F-4CBF-8B12-AB77680CF300}" destId="{A7447D4D-29C4-46B1-ADA1-55250667BC79}" srcOrd="0" destOrd="0" presId="urn:microsoft.com/office/officeart/2005/8/layout/orgChart1"/>
    <dgm:cxn modelId="{B94C1BCB-417E-45E3-A7E1-C887D68C0A1E}" type="presParOf" srcId="{591E2F8B-D76F-4CBF-8B12-AB77680CF300}" destId="{78E62586-87E2-4474-B8F5-2C1770169C3B}" srcOrd="1" destOrd="0" presId="urn:microsoft.com/office/officeart/2005/8/layout/orgChart1"/>
    <dgm:cxn modelId="{D64EC54E-5BC1-4A75-8056-A08F0A227B9F}" type="presParOf" srcId="{9675772E-F4A9-4458-A6E1-C756A575AB7B}" destId="{B1F14C93-C746-46C2-B4C2-0834BAE0111B}" srcOrd="1" destOrd="0" presId="urn:microsoft.com/office/officeart/2005/8/layout/orgChart1"/>
    <dgm:cxn modelId="{615A5065-2060-4116-BE91-1102E3D0D158}" type="presParOf" srcId="{9675772E-F4A9-4458-A6E1-C756A575AB7B}" destId="{ACB02EF3-2874-420D-97A9-D162670AE3BE}" srcOrd="2" destOrd="0" presId="urn:microsoft.com/office/officeart/2005/8/layout/orgChart1"/>
    <dgm:cxn modelId="{0F726F04-2BF3-42BE-A936-8E1B42593636}" type="presParOf" srcId="{CF0781F9-64C1-4EB6-9684-9C4F648BC6F9}" destId="{22753783-2DD7-4E60-94E6-E943371535B9}" srcOrd="2" destOrd="0" presId="urn:microsoft.com/office/officeart/2005/8/layout/orgChart1"/>
    <dgm:cxn modelId="{D45F3D4B-515C-49A4-91A2-96AC8AC4D39E}" type="presParOf" srcId="{CF0781F9-64C1-4EB6-9684-9C4F648BC6F9}" destId="{E732C0EE-54CB-40EE-AA90-6FF939ABF5D7}" srcOrd="3" destOrd="0" presId="urn:microsoft.com/office/officeart/2005/8/layout/orgChart1"/>
    <dgm:cxn modelId="{8C69192A-EA0A-40A5-986D-9DED8788E2F1}" type="presParOf" srcId="{E732C0EE-54CB-40EE-AA90-6FF939ABF5D7}" destId="{EF8EEF85-E9C0-4627-B127-4A00EE65BADE}" srcOrd="0" destOrd="0" presId="urn:microsoft.com/office/officeart/2005/8/layout/orgChart1"/>
    <dgm:cxn modelId="{012F3529-E19E-47FB-9426-F128B7A06848}" type="presParOf" srcId="{EF8EEF85-E9C0-4627-B127-4A00EE65BADE}" destId="{2CD91FCC-90E7-4E50-9870-9D64F4E440AC}" srcOrd="0" destOrd="0" presId="urn:microsoft.com/office/officeart/2005/8/layout/orgChart1"/>
    <dgm:cxn modelId="{6010F29E-6994-46C9-B2D8-C7364258BB9A}" type="presParOf" srcId="{EF8EEF85-E9C0-4627-B127-4A00EE65BADE}" destId="{E73E164B-722E-4229-ACD0-4762E875E260}" srcOrd="1" destOrd="0" presId="urn:microsoft.com/office/officeart/2005/8/layout/orgChart1"/>
    <dgm:cxn modelId="{3C38EBCE-8FEA-42C8-9CF8-B8EB66B64945}" type="presParOf" srcId="{E732C0EE-54CB-40EE-AA90-6FF939ABF5D7}" destId="{51316D8D-62B7-4FBC-A14E-45CBF92D23D7}" srcOrd="1" destOrd="0" presId="urn:microsoft.com/office/officeart/2005/8/layout/orgChart1"/>
    <dgm:cxn modelId="{E3AD60F7-008B-4371-ADC9-4AA973FE826D}" type="presParOf" srcId="{E732C0EE-54CB-40EE-AA90-6FF939ABF5D7}" destId="{34713B92-B736-4659-B9CE-ED772F21ECDD}" srcOrd="2" destOrd="0" presId="urn:microsoft.com/office/officeart/2005/8/layout/orgChart1"/>
    <dgm:cxn modelId="{CB23BD6D-501F-44DD-BE61-B9C9FAE18E9A}" type="presParOf" srcId="{CF0781F9-64C1-4EB6-9684-9C4F648BC6F9}" destId="{E2F93BC9-AD2B-4387-AB52-60808D8335C6}" srcOrd="4" destOrd="0" presId="urn:microsoft.com/office/officeart/2005/8/layout/orgChart1"/>
    <dgm:cxn modelId="{61D5EB30-AAC7-4D18-B4C9-BFEC09A778DF}" type="presParOf" srcId="{CF0781F9-64C1-4EB6-9684-9C4F648BC6F9}" destId="{CB5DF384-6730-4D73-BDDD-D6F3FD4559A6}" srcOrd="5" destOrd="0" presId="urn:microsoft.com/office/officeart/2005/8/layout/orgChart1"/>
    <dgm:cxn modelId="{24862EB2-8F4D-492F-9FE4-DF67392F2DE6}" type="presParOf" srcId="{CB5DF384-6730-4D73-BDDD-D6F3FD4559A6}" destId="{75099E3B-6E67-437B-A7E2-3248922DCEFA}" srcOrd="0" destOrd="0" presId="urn:microsoft.com/office/officeart/2005/8/layout/orgChart1"/>
    <dgm:cxn modelId="{7DA24C54-5495-4C1D-A323-3DF974614EFE}" type="presParOf" srcId="{75099E3B-6E67-437B-A7E2-3248922DCEFA}" destId="{4763F200-D9F1-4FCC-877E-8F1D7DF4AD0E}" srcOrd="0" destOrd="0" presId="urn:microsoft.com/office/officeart/2005/8/layout/orgChart1"/>
    <dgm:cxn modelId="{81B8C426-BDD4-4D8A-BFFF-04F9C8935A54}" type="presParOf" srcId="{75099E3B-6E67-437B-A7E2-3248922DCEFA}" destId="{61369A0F-5724-4BF3-ACCB-A7D499CC8B22}" srcOrd="1" destOrd="0" presId="urn:microsoft.com/office/officeart/2005/8/layout/orgChart1"/>
    <dgm:cxn modelId="{558FA880-74AC-4CE5-9F37-910486027848}" type="presParOf" srcId="{CB5DF384-6730-4D73-BDDD-D6F3FD4559A6}" destId="{F19C4BC4-3046-4883-9F95-3A715D73DA68}" srcOrd="1" destOrd="0" presId="urn:microsoft.com/office/officeart/2005/8/layout/orgChart1"/>
    <dgm:cxn modelId="{A89684DF-92CC-40B3-BB98-77D8C644112F}" type="presParOf" srcId="{CB5DF384-6730-4D73-BDDD-D6F3FD4559A6}" destId="{2964E86F-8880-4A4D-9667-72D1D107F7E8}" srcOrd="2" destOrd="0" presId="urn:microsoft.com/office/officeart/2005/8/layout/orgChart1"/>
    <dgm:cxn modelId="{05A99C8D-80D5-4CD7-A4B7-2BBC31205C31}" type="presParOf" srcId="{CF0781F9-64C1-4EB6-9684-9C4F648BC6F9}" destId="{F8F182C4-3783-4FCC-B2EC-641EA7014B42}" srcOrd="6" destOrd="0" presId="urn:microsoft.com/office/officeart/2005/8/layout/orgChart1"/>
    <dgm:cxn modelId="{652C4A45-9BF1-40E8-B1E9-93CB0DAAE325}" type="presParOf" srcId="{CF0781F9-64C1-4EB6-9684-9C4F648BC6F9}" destId="{A083ABCB-984F-44B1-90F6-CC9395F19F2A}" srcOrd="7" destOrd="0" presId="urn:microsoft.com/office/officeart/2005/8/layout/orgChart1"/>
    <dgm:cxn modelId="{4832818E-EFF1-489C-923B-8CBBD3E59ADF}" type="presParOf" srcId="{A083ABCB-984F-44B1-90F6-CC9395F19F2A}" destId="{66DF9592-249A-46FA-801E-9439CE1793D1}" srcOrd="0" destOrd="0" presId="urn:microsoft.com/office/officeart/2005/8/layout/orgChart1"/>
    <dgm:cxn modelId="{38DA654F-09C6-45F9-B4ED-2281F1213631}" type="presParOf" srcId="{66DF9592-249A-46FA-801E-9439CE1793D1}" destId="{E63A5761-0EE2-4520-9DDA-058A49972874}" srcOrd="0" destOrd="0" presId="urn:microsoft.com/office/officeart/2005/8/layout/orgChart1"/>
    <dgm:cxn modelId="{727E868A-1551-44AD-B9E9-E2EBEBA5433B}" type="presParOf" srcId="{66DF9592-249A-46FA-801E-9439CE1793D1}" destId="{CE811BA2-0D2E-4EE8-B2FB-6973D3507A13}" srcOrd="1" destOrd="0" presId="urn:microsoft.com/office/officeart/2005/8/layout/orgChart1"/>
    <dgm:cxn modelId="{35E80218-CFCC-4EFC-B7A0-759B81719C36}" type="presParOf" srcId="{A083ABCB-984F-44B1-90F6-CC9395F19F2A}" destId="{C72FC983-F5B0-4F83-BC9D-8FCDC0AF1AE8}" srcOrd="1" destOrd="0" presId="urn:microsoft.com/office/officeart/2005/8/layout/orgChart1"/>
    <dgm:cxn modelId="{6D5D3332-56E3-4BFE-8AC5-84B61CCEFDD5}" type="presParOf" srcId="{A083ABCB-984F-44B1-90F6-CC9395F19F2A}" destId="{31F81371-034A-431F-9AA6-D4CECAF6A61C}" srcOrd="2" destOrd="0" presId="urn:microsoft.com/office/officeart/2005/8/layout/orgChart1"/>
    <dgm:cxn modelId="{DA7C8133-0E3C-4F0D-B966-144BC14BF316}" type="presParOf" srcId="{CF0781F9-64C1-4EB6-9684-9C4F648BC6F9}" destId="{2473A165-7854-4692-80B0-31A242B4D345}" srcOrd="8" destOrd="0" presId="urn:microsoft.com/office/officeart/2005/8/layout/orgChart1"/>
    <dgm:cxn modelId="{A24FB909-59DE-463C-BC3F-8B7222E396E6}" type="presParOf" srcId="{CF0781F9-64C1-4EB6-9684-9C4F648BC6F9}" destId="{F76E8F34-63BF-4BD5-8A21-5CD6AF350547}" srcOrd="9" destOrd="0" presId="urn:microsoft.com/office/officeart/2005/8/layout/orgChart1"/>
    <dgm:cxn modelId="{9EB2AF76-007F-48E9-931B-D3A91B5FFE58}" type="presParOf" srcId="{F76E8F34-63BF-4BD5-8A21-5CD6AF350547}" destId="{A46CEDBF-A8A4-44F9-ABE4-01B97EAA5118}" srcOrd="0" destOrd="0" presId="urn:microsoft.com/office/officeart/2005/8/layout/orgChart1"/>
    <dgm:cxn modelId="{E1AB9B60-AAFC-4A1C-AAC6-7940CD17C9DE}" type="presParOf" srcId="{A46CEDBF-A8A4-44F9-ABE4-01B97EAA5118}" destId="{ED65BD50-874F-4D23-976A-CCB3C3A316DD}" srcOrd="0" destOrd="0" presId="urn:microsoft.com/office/officeart/2005/8/layout/orgChart1"/>
    <dgm:cxn modelId="{976BA5C5-8788-4F70-A399-8B3A44949C0E}" type="presParOf" srcId="{A46CEDBF-A8A4-44F9-ABE4-01B97EAA5118}" destId="{91F571CB-194B-4BDC-B581-EDFE9E52367A}" srcOrd="1" destOrd="0" presId="urn:microsoft.com/office/officeart/2005/8/layout/orgChart1"/>
    <dgm:cxn modelId="{36151B24-9E00-41BA-B80B-13080F81DA1C}" type="presParOf" srcId="{F76E8F34-63BF-4BD5-8A21-5CD6AF350547}" destId="{07C917FD-188D-4C86-A0A7-A5FD0B8677B4}" srcOrd="1" destOrd="0" presId="urn:microsoft.com/office/officeart/2005/8/layout/orgChart1"/>
    <dgm:cxn modelId="{F5A30A2E-8264-43A9-8A1C-61F94FAA8F73}" type="presParOf" srcId="{F76E8F34-63BF-4BD5-8A21-5CD6AF350547}" destId="{07C0960E-DD39-4F82-9A16-EE09A35721D1}" srcOrd="2" destOrd="0" presId="urn:microsoft.com/office/officeart/2005/8/layout/orgChart1"/>
    <dgm:cxn modelId="{E7AE36CD-EEED-41F1-B8B8-AC7B045631F9}" type="presParOf" srcId="{444BB5A6-C741-4D10-9161-B3E2D3B6E3BE}" destId="{377A6F46-2407-4658-A021-F31C78C52F64}" srcOrd="2" destOrd="0" presId="urn:microsoft.com/office/officeart/2005/8/layout/orgChart1"/>
    <dgm:cxn modelId="{F898C4F1-8B39-4988-970B-81CEE11E614C}" type="presParOf" srcId="{D5AF6A99-E8E5-482D-8CF2-89B47A90115D}" destId="{414B4962-C35E-44C0-991C-1F4B6D859832}" srcOrd="4" destOrd="0" presId="urn:microsoft.com/office/officeart/2005/8/layout/orgChart1"/>
    <dgm:cxn modelId="{95C22F9A-0FBE-4AB9-8BFE-54C48EF2A401}" type="presParOf" srcId="{D5AF6A99-E8E5-482D-8CF2-89B47A90115D}" destId="{DA8D82E5-7B48-499B-A285-12BE55B02A2C}" srcOrd="5" destOrd="0" presId="urn:microsoft.com/office/officeart/2005/8/layout/orgChart1"/>
    <dgm:cxn modelId="{04F11F42-161E-4186-B7EF-98388A16F9A1}" type="presParOf" srcId="{DA8D82E5-7B48-499B-A285-12BE55B02A2C}" destId="{C5641977-4AFA-488C-B63F-F07F527DEA34}" srcOrd="0" destOrd="0" presId="urn:microsoft.com/office/officeart/2005/8/layout/orgChart1"/>
    <dgm:cxn modelId="{E4B813DC-50AF-4FE1-8B9D-40E63FEE1D7F}" type="presParOf" srcId="{C5641977-4AFA-488C-B63F-F07F527DEA34}" destId="{5BE59D76-CE6B-4DD2-A257-6A7F215C7936}" srcOrd="0" destOrd="0" presId="urn:microsoft.com/office/officeart/2005/8/layout/orgChart1"/>
    <dgm:cxn modelId="{227669D2-5237-4E91-868F-037A53EA4B4F}" type="presParOf" srcId="{C5641977-4AFA-488C-B63F-F07F527DEA34}" destId="{7C16E4A7-C2A7-4F87-AF23-852926347CA2}" srcOrd="1" destOrd="0" presId="urn:microsoft.com/office/officeart/2005/8/layout/orgChart1"/>
    <dgm:cxn modelId="{E4C4F8A1-F3EE-462E-8B3F-FC0EA9DCB774}" type="presParOf" srcId="{DA8D82E5-7B48-499B-A285-12BE55B02A2C}" destId="{D28837D5-EF41-4682-9D4A-EC996F3823F6}" srcOrd="1" destOrd="0" presId="urn:microsoft.com/office/officeart/2005/8/layout/orgChart1"/>
    <dgm:cxn modelId="{82194C89-1104-46BD-AC99-DEF8716EE252}" type="presParOf" srcId="{DA8D82E5-7B48-499B-A285-12BE55B02A2C}" destId="{20CC956E-3BA8-4A8C-AD2F-64B8A7EFE6DD}" srcOrd="2" destOrd="0" presId="urn:microsoft.com/office/officeart/2005/8/layout/orgChart1"/>
    <dgm:cxn modelId="{99E22ACF-D6E4-4DFE-8427-68E026C73388}" type="presParOf" srcId="{D5AF6A99-E8E5-482D-8CF2-89B47A90115D}" destId="{B2AB1739-2B56-4C9F-B250-4C21D1C225B0}" srcOrd="6" destOrd="0" presId="urn:microsoft.com/office/officeart/2005/8/layout/orgChart1"/>
    <dgm:cxn modelId="{4D7DFC15-046F-4ED6-953B-742D1A363527}" type="presParOf" srcId="{D5AF6A99-E8E5-482D-8CF2-89B47A90115D}" destId="{104EB05C-693A-4730-8E09-B1F696C4CAC0}" srcOrd="7" destOrd="0" presId="urn:microsoft.com/office/officeart/2005/8/layout/orgChart1"/>
    <dgm:cxn modelId="{533B8557-6958-4245-B36C-023784D4BD80}" type="presParOf" srcId="{104EB05C-693A-4730-8E09-B1F696C4CAC0}" destId="{568C8B1A-6F40-47EB-9B36-C288D8FF08A4}" srcOrd="0" destOrd="0" presId="urn:microsoft.com/office/officeart/2005/8/layout/orgChart1"/>
    <dgm:cxn modelId="{865B241F-50CF-4AB2-825C-1F72CEDA5F67}" type="presParOf" srcId="{568C8B1A-6F40-47EB-9B36-C288D8FF08A4}" destId="{FC97C2E7-48DF-462D-A7E2-AB20C1784117}" srcOrd="0" destOrd="0" presId="urn:microsoft.com/office/officeart/2005/8/layout/orgChart1"/>
    <dgm:cxn modelId="{F6CCB779-4D10-4922-8DB3-C4D517B1A9C5}" type="presParOf" srcId="{568C8B1A-6F40-47EB-9B36-C288D8FF08A4}" destId="{77072254-9ABD-4F56-89F5-B8324974FA4D}" srcOrd="1" destOrd="0" presId="urn:microsoft.com/office/officeart/2005/8/layout/orgChart1"/>
    <dgm:cxn modelId="{A9D0D064-3EC2-4B3C-BB99-238B4D0D336D}" type="presParOf" srcId="{104EB05C-693A-4730-8E09-B1F696C4CAC0}" destId="{D97C438C-BE2A-40A1-993E-7189F03C6F0C}" srcOrd="1" destOrd="0" presId="urn:microsoft.com/office/officeart/2005/8/layout/orgChart1"/>
    <dgm:cxn modelId="{B3EDAFD2-CE4B-435A-B907-3E415DA65C80}" type="presParOf" srcId="{104EB05C-693A-4730-8E09-B1F696C4CAC0}" destId="{F98772D7-EC6F-41D9-B482-5262BD2B64F8}" srcOrd="2" destOrd="0" presId="urn:microsoft.com/office/officeart/2005/8/layout/orgChart1"/>
    <dgm:cxn modelId="{2457B65B-0E25-43B9-93D7-3B1CA26BD4A1}" type="presParOf" srcId="{231C32A1-6CDF-4D49-B406-0941629FC107}" destId="{CAB8C1B0-AC72-47DD-9079-8F78D4BC48DC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6A15418-16D0-43AA-B281-FB2B13D8B0E0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369BE71-4CF7-4E7B-8A2B-79D1E28A0722}">
      <dgm:prSet phldrT="[Text]" custT="1"/>
      <dgm:spPr>
        <a:solidFill>
          <a:schemeClr val="bg1"/>
        </a:solidFill>
        <a:ln w="28575">
          <a:solidFill>
            <a:schemeClr val="accent1">
              <a:lumMod val="75000"/>
            </a:schemeClr>
          </a:solidFill>
        </a:ln>
      </dgm:spPr>
      <dgm:t>
        <a:bodyPr/>
        <a:lstStyle/>
        <a:p>
          <a:r>
            <a:rPr lang="en-US" sz="2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CHƯƠNG 2: KỸ THUẬT MAY TAY CƠ BẢN</a:t>
          </a:r>
          <a:endParaRPr lang="en-US" sz="24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1FA1654B-DAE5-4F41-8A48-A0DD31B19D5B}" type="parTrans" cxnId="{7C6A2955-9002-45D6-8642-C540C924872B}">
      <dgm:prSet/>
      <dgm:spPr/>
      <dgm:t>
        <a:bodyPr/>
        <a:lstStyle/>
        <a:p>
          <a:endParaRPr lang="en-US"/>
        </a:p>
      </dgm:t>
    </dgm:pt>
    <dgm:pt modelId="{F3FD3C71-6C40-4F81-A792-2CD39CE33F1B}" type="sibTrans" cxnId="{7C6A2955-9002-45D6-8642-C540C924872B}">
      <dgm:prSet/>
      <dgm:spPr/>
      <dgm:t>
        <a:bodyPr/>
        <a:lstStyle/>
        <a:p>
          <a:endParaRPr lang="en-US"/>
        </a:p>
      </dgm:t>
    </dgm:pt>
    <dgm:pt modelId="{D4DB3235-5F99-4A97-9E1C-428182A848FC}">
      <dgm:prSet phldrT="[Text]" custT="1"/>
      <dgm:spPr>
        <a:solidFill>
          <a:schemeClr val="bg1"/>
        </a:solidFill>
        <a:ln w="28575">
          <a:solidFill>
            <a:schemeClr val="accent1">
              <a:lumMod val="75000"/>
            </a:schemeClr>
          </a:solidFill>
        </a:ln>
      </dgm:spPr>
      <dgm:t>
        <a:bodyPr/>
        <a:lstStyle/>
        <a:p>
          <a:pPr algn="l"/>
          <a:r>
            <a:rPr lang="en-US" sz="20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BÀI 3: KỸ THUẬT MAY TAY,     SANG DẤU</a:t>
          </a:r>
          <a:endParaRPr lang="en-US" sz="20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346CEDB7-C0F4-4A0A-B8F3-66FB155E2420}" type="parTrans" cxnId="{1826D674-ED53-4FAA-A30B-6AA3AC64383C}">
      <dgm:prSet/>
      <dgm:spPr>
        <a:ln w="28575"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en-US"/>
        </a:p>
      </dgm:t>
    </dgm:pt>
    <dgm:pt modelId="{B139602F-B95E-4D6A-8465-40AC8EE1F94F}" type="sibTrans" cxnId="{1826D674-ED53-4FAA-A30B-6AA3AC64383C}">
      <dgm:prSet/>
      <dgm:spPr/>
      <dgm:t>
        <a:bodyPr/>
        <a:lstStyle/>
        <a:p>
          <a:endParaRPr lang="en-US"/>
        </a:p>
      </dgm:t>
    </dgm:pt>
    <dgm:pt modelId="{CC9F055E-6AAA-4FC3-8950-E3D18DC4F10F}">
      <dgm:prSet phldrT="[Text]" custT="1"/>
      <dgm:spPr>
        <a:solidFill>
          <a:schemeClr val="bg1"/>
        </a:solidFill>
        <a:ln w="28575">
          <a:solidFill>
            <a:srgbClr val="FF0000"/>
          </a:solidFill>
        </a:ln>
      </dgm:spPr>
      <dgm:t>
        <a:bodyPr/>
        <a:lstStyle/>
        <a:p>
          <a:pPr algn="l"/>
          <a:r>
            <a:rPr lang="en-US" sz="20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rPr>
            <a:t>BÀI 4: KỸ THUẬT MAY CÁC ĐƯỜNG MAY MÁY CƠ BẢN</a:t>
          </a:r>
          <a:endParaRPr lang="en-US" sz="20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D924382D-B931-4B46-9218-67C36C0156B4}" type="parTrans" cxnId="{82ED69C1-56DE-4894-9BD0-767972A9626C}">
      <dgm:prSet/>
      <dgm:spPr>
        <a:ln w="28575"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en-US"/>
        </a:p>
      </dgm:t>
    </dgm:pt>
    <dgm:pt modelId="{0C5B3CAC-8D42-4BEB-9887-D20974F3A5E3}" type="sibTrans" cxnId="{82ED69C1-56DE-4894-9BD0-767972A9626C}">
      <dgm:prSet/>
      <dgm:spPr/>
      <dgm:t>
        <a:bodyPr/>
        <a:lstStyle/>
        <a:p>
          <a:endParaRPr lang="en-US"/>
        </a:p>
      </dgm:t>
    </dgm:pt>
    <dgm:pt modelId="{BA5FA487-E1E7-4A56-818A-B1925DCF71CB}">
      <dgm:prSet custT="1"/>
      <dgm:spPr>
        <a:solidFill>
          <a:schemeClr val="bg1"/>
        </a:solidFill>
        <a:ln w="28575">
          <a:solidFill>
            <a:schemeClr val="accent1">
              <a:lumMod val="75000"/>
            </a:schemeClr>
          </a:solidFill>
        </a:ln>
      </dgm:spPr>
      <dgm:t>
        <a:bodyPr/>
        <a:lstStyle/>
        <a:p>
          <a:pPr algn="l"/>
          <a:r>
            <a:rPr lang="en-US" sz="20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BÀI 5: KỸ THUẬT MAY CÁC DẠNG ĐƯỜNG NỐI VẢI CƠ BẢN</a:t>
          </a:r>
          <a:endParaRPr lang="en-US" sz="20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7E460A39-3271-4AAA-8184-4E360939565F}" type="parTrans" cxnId="{B8C70E89-7302-40E1-BAFD-9A8460487DBE}">
      <dgm:prSet/>
      <dgm:spPr>
        <a:ln w="28575"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en-US"/>
        </a:p>
      </dgm:t>
    </dgm:pt>
    <dgm:pt modelId="{A7F920B3-4760-4FDF-AB1A-42D71847FF93}" type="sibTrans" cxnId="{B8C70E89-7302-40E1-BAFD-9A8460487DBE}">
      <dgm:prSet/>
      <dgm:spPr/>
      <dgm:t>
        <a:bodyPr/>
        <a:lstStyle/>
        <a:p>
          <a:endParaRPr lang="en-US"/>
        </a:p>
      </dgm:t>
    </dgm:pt>
    <dgm:pt modelId="{C1A0F158-3891-4B68-8923-7038C7492D68}">
      <dgm:prSet custT="1"/>
      <dgm:spPr>
        <a:solidFill>
          <a:schemeClr val="bg1"/>
        </a:solidFill>
        <a:ln w="28575">
          <a:solidFill>
            <a:schemeClr val="accent1">
              <a:lumMod val="75000"/>
            </a:schemeClr>
          </a:solidFill>
        </a:ln>
      </dgm:spPr>
      <dgm:t>
        <a:bodyPr/>
        <a:lstStyle/>
        <a:p>
          <a:pPr algn="l"/>
          <a:r>
            <a:rPr lang="en-US" sz="20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BÀI 6: KỸ THUẬT MAY CÁC DẠNG ĐƯỜNG VIỀN CƠ BẢN</a:t>
          </a:r>
          <a:endParaRPr lang="en-US" sz="20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AEEBCAF6-F7E4-4D78-ABC9-A64992321382}" type="parTrans" cxnId="{BC4B897E-D125-4029-9B0A-7F4E4A11976E}">
      <dgm:prSet/>
      <dgm:spPr>
        <a:ln w="28575"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en-US"/>
        </a:p>
      </dgm:t>
    </dgm:pt>
    <dgm:pt modelId="{03BADECF-88B5-47A6-8A08-2925409D4243}" type="sibTrans" cxnId="{BC4B897E-D125-4029-9B0A-7F4E4A11976E}">
      <dgm:prSet/>
      <dgm:spPr/>
      <dgm:t>
        <a:bodyPr/>
        <a:lstStyle/>
        <a:p>
          <a:endParaRPr lang="en-US"/>
        </a:p>
      </dgm:t>
    </dgm:pt>
    <dgm:pt modelId="{B588855A-2A57-4384-919E-244C8BF9CB4E}">
      <dgm:prSet custT="1"/>
      <dgm:spPr>
        <a:solidFill>
          <a:schemeClr val="bg1"/>
        </a:solidFill>
        <a:ln w="28575">
          <a:solidFill>
            <a:schemeClr val="accent1">
              <a:lumMod val="75000"/>
            </a:schemeClr>
          </a:solidFill>
        </a:ln>
      </dgm:spPr>
      <dgm:t>
        <a:bodyPr/>
        <a:lstStyle/>
        <a:p>
          <a:pPr algn="l"/>
          <a:r>
            <a:rPr lang="en-US" sz="20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BÀI 7: KỸ THUẬT MAY LY, CHIẾT QUẦN ÁO</a:t>
          </a:r>
          <a:endParaRPr lang="en-US" sz="20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5A8D4AD9-ED69-42C2-9D53-98D0B25A2567}" type="parTrans" cxnId="{E86C9334-4DC3-4A28-A00F-415F8C2852C4}">
      <dgm:prSet/>
      <dgm:spPr>
        <a:ln w="28575"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en-US"/>
        </a:p>
      </dgm:t>
    </dgm:pt>
    <dgm:pt modelId="{122AD1FC-3A41-45BE-82F2-5E2FC502EE43}" type="sibTrans" cxnId="{E86C9334-4DC3-4A28-A00F-415F8C2852C4}">
      <dgm:prSet/>
      <dgm:spPr/>
      <dgm:t>
        <a:bodyPr/>
        <a:lstStyle/>
        <a:p>
          <a:endParaRPr lang="en-US"/>
        </a:p>
      </dgm:t>
    </dgm:pt>
    <dgm:pt modelId="{088703F5-016A-42AC-9846-2BB1BFB7D271}">
      <dgm:prSet custT="1"/>
      <dgm:spPr>
        <a:solidFill>
          <a:schemeClr val="bg1"/>
        </a:solidFill>
        <a:ln w="28575">
          <a:solidFill>
            <a:srgbClr val="FF0000"/>
          </a:solidFill>
        </a:ln>
      </dgm:spPr>
      <dgm:t>
        <a:bodyPr/>
        <a:lstStyle/>
        <a:p>
          <a:pPr algn="l"/>
          <a:r>
            <a:rPr lang="en-US" sz="2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4.1  </a:t>
          </a:r>
          <a:r>
            <a:rPr lang="en-US" sz="2000" dirty="0" err="1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Mục</a:t>
          </a:r>
          <a:r>
            <a:rPr lang="en-US" sz="2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dirty="0" err="1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tiêu</a:t>
          </a:r>
          <a:endParaRPr lang="en-US" sz="2000" dirty="0">
            <a:solidFill>
              <a:srgbClr val="FF0000"/>
            </a:solidFill>
            <a:latin typeface="Arial" pitchFamily="34" charset="0"/>
            <a:cs typeface="Arial" pitchFamily="34" charset="0"/>
          </a:endParaRPr>
        </a:p>
      </dgm:t>
    </dgm:pt>
    <dgm:pt modelId="{1861D679-A668-499F-A2ED-6D21B64F4B8B}" type="parTrans" cxnId="{E60D1C0D-BF51-4EB7-89DA-E708BA5D4203}">
      <dgm:prSet/>
      <dgm:spPr>
        <a:ln w="28575"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en-US"/>
        </a:p>
      </dgm:t>
    </dgm:pt>
    <dgm:pt modelId="{77A5A001-A316-42E9-A574-13BBB64BAE78}" type="sibTrans" cxnId="{E60D1C0D-BF51-4EB7-89DA-E708BA5D4203}">
      <dgm:prSet/>
      <dgm:spPr/>
      <dgm:t>
        <a:bodyPr/>
        <a:lstStyle/>
        <a:p>
          <a:endParaRPr lang="en-US"/>
        </a:p>
      </dgm:t>
    </dgm:pt>
    <dgm:pt modelId="{368F59F7-814F-49C0-B9C1-BF659C2A9A8F}">
      <dgm:prSet custT="1"/>
      <dgm:spPr>
        <a:solidFill>
          <a:schemeClr val="bg1"/>
        </a:solidFill>
        <a:ln w="28575">
          <a:solidFill>
            <a:srgbClr val="FF0000"/>
          </a:solidFill>
        </a:ln>
      </dgm:spPr>
      <dgm:t>
        <a:bodyPr/>
        <a:lstStyle/>
        <a:p>
          <a:pPr algn="l"/>
          <a:r>
            <a:rPr lang="en-US" sz="2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4.2  </a:t>
          </a:r>
          <a:r>
            <a:rPr lang="en-US" sz="2000" dirty="0" err="1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Khái</a:t>
          </a:r>
          <a:r>
            <a:rPr lang="en-US" sz="2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dirty="0" err="1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niệm</a:t>
          </a:r>
          <a:r>
            <a:rPr lang="en-US" sz="2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dirty="0" err="1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đường</a:t>
          </a:r>
          <a:r>
            <a:rPr lang="en-US" sz="2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 may </a:t>
          </a:r>
          <a:r>
            <a:rPr lang="en-US" sz="2000" dirty="0" err="1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máy</a:t>
          </a:r>
          <a:r>
            <a:rPr lang="en-US" sz="2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dirty="0" err="1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cơ</a:t>
          </a:r>
          <a:r>
            <a:rPr lang="en-US" sz="2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dirty="0" err="1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bản</a:t>
          </a:r>
          <a:endParaRPr lang="en-US" sz="2000" dirty="0">
            <a:solidFill>
              <a:srgbClr val="FF0000"/>
            </a:solidFill>
            <a:latin typeface="Arial" pitchFamily="34" charset="0"/>
            <a:cs typeface="Arial" pitchFamily="34" charset="0"/>
          </a:endParaRPr>
        </a:p>
      </dgm:t>
    </dgm:pt>
    <dgm:pt modelId="{49F7AD68-398A-4451-B2AE-56D8B3D536FE}" type="parTrans" cxnId="{B1C2B966-EB52-4CCC-90F3-88DF6A4CC392}">
      <dgm:prSet/>
      <dgm:spPr>
        <a:ln w="28575"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en-US"/>
        </a:p>
      </dgm:t>
    </dgm:pt>
    <dgm:pt modelId="{555D336D-47EA-410C-96DC-505AB18EEB33}" type="sibTrans" cxnId="{B1C2B966-EB52-4CCC-90F3-88DF6A4CC392}">
      <dgm:prSet/>
      <dgm:spPr/>
      <dgm:t>
        <a:bodyPr/>
        <a:lstStyle/>
        <a:p>
          <a:endParaRPr lang="en-US"/>
        </a:p>
      </dgm:t>
    </dgm:pt>
    <dgm:pt modelId="{ABEA6D15-CBD8-433C-AAE0-76ABFFE5A7F3}">
      <dgm:prSet custT="1"/>
      <dgm:spPr>
        <a:solidFill>
          <a:schemeClr val="bg1"/>
        </a:solidFill>
        <a:ln w="28575">
          <a:solidFill>
            <a:srgbClr val="FF0000"/>
          </a:solidFill>
        </a:ln>
      </dgm:spPr>
      <dgm:t>
        <a:bodyPr/>
        <a:lstStyle/>
        <a:p>
          <a:pPr algn="l"/>
          <a:r>
            <a:rPr lang="en-US" sz="2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4.3  Ý </a:t>
          </a:r>
          <a:r>
            <a:rPr lang="en-US" sz="2000" dirty="0" err="1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nghĩa</a:t>
          </a:r>
          <a:r>
            <a:rPr lang="en-US" sz="2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dirty="0" err="1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các</a:t>
          </a:r>
          <a:r>
            <a:rPr lang="en-US" sz="2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dirty="0" err="1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đường</a:t>
          </a:r>
          <a:r>
            <a:rPr lang="en-US" sz="2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 may </a:t>
          </a:r>
          <a:r>
            <a:rPr lang="en-US" sz="2000" dirty="0" err="1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cơ</a:t>
          </a:r>
          <a:r>
            <a:rPr lang="en-US" sz="2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dirty="0" err="1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bản</a:t>
          </a:r>
          <a:endParaRPr lang="en-US" sz="2000" dirty="0">
            <a:solidFill>
              <a:srgbClr val="FF0000"/>
            </a:solidFill>
            <a:latin typeface="Arial" pitchFamily="34" charset="0"/>
            <a:cs typeface="Arial" pitchFamily="34" charset="0"/>
          </a:endParaRPr>
        </a:p>
      </dgm:t>
    </dgm:pt>
    <dgm:pt modelId="{088DCFE1-D352-4FD5-9476-277CE67DC189}" type="parTrans" cxnId="{1DDF2340-0DB5-4776-BEFE-A3B173B1F95D}">
      <dgm:prSet/>
      <dgm:spPr>
        <a:ln w="28575"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en-US"/>
        </a:p>
      </dgm:t>
    </dgm:pt>
    <dgm:pt modelId="{55C8D7C7-2585-402F-B468-B23C45656D75}" type="sibTrans" cxnId="{1DDF2340-0DB5-4776-BEFE-A3B173B1F95D}">
      <dgm:prSet/>
      <dgm:spPr/>
      <dgm:t>
        <a:bodyPr/>
        <a:lstStyle/>
        <a:p>
          <a:endParaRPr lang="en-US"/>
        </a:p>
      </dgm:t>
    </dgm:pt>
    <dgm:pt modelId="{1090D0ED-8A69-45EF-A9E2-DB351D8AD1FC}">
      <dgm:prSet custT="1"/>
      <dgm:spPr>
        <a:solidFill>
          <a:schemeClr val="bg1"/>
        </a:solidFill>
        <a:ln w="28575">
          <a:solidFill>
            <a:srgbClr val="FF0000"/>
          </a:solidFill>
        </a:ln>
      </dgm:spPr>
      <dgm:t>
        <a:bodyPr/>
        <a:lstStyle/>
        <a:p>
          <a:pPr algn="l"/>
          <a:r>
            <a:rPr lang="en-US" sz="2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4.4  </a:t>
          </a:r>
          <a:r>
            <a:rPr lang="en-US" sz="2000" dirty="0" err="1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Tiêu</a:t>
          </a:r>
          <a:r>
            <a:rPr lang="en-US" sz="2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dirty="0" err="1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chuẩn</a:t>
          </a:r>
          <a:r>
            <a:rPr lang="en-US" sz="2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dirty="0" err="1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kỹ</a:t>
          </a:r>
          <a:r>
            <a:rPr lang="en-US" sz="2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dirty="0" err="1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thuật</a:t>
          </a:r>
          <a:r>
            <a:rPr lang="en-US" sz="2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dirty="0" err="1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đánh</a:t>
          </a:r>
          <a:r>
            <a:rPr lang="en-US" sz="2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dirty="0" err="1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giá</a:t>
          </a:r>
          <a:r>
            <a:rPr lang="en-US" sz="2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dirty="0" err="1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chất</a:t>
          </a:r>
          <a:r>
            <a:rPr lang="en-US" sz="2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dirty="0" err="1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lượng</a:t>
          </a:r>
          <a:r>
            <a:rPr lang="en-US" sz="2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dirty="0" err="1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các</a:t>
          </a:r>
          <a:r>
            <a:rPr lang="en-US" sz="2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dirty="0" err="1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đường</a:t>
          </a:r>
          <a:r>
            <a:rPr lang="en-US" sz="2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 may </a:t>
          </a:r>
          <a:r>
            <a:rPr lang="en-US" sz="2000" dirty="0" err="1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cơ</a:t>
          </a:r>
          <a:r>
            <a:rPr lang="en-US" sz="2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dirty="0" err="1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bản</a:t>
          </a:r>
          <a:endParaRPr lang="en-US" sz="2000" dirty="0">
            <a:solidFill>
              <a:srgbClr val="FF0000"/>
            </a:solidFill>
            <a:latin typeface="Arial" pitchFamily="34" charset="0"/>
            <a:cs typeface="Arial" pitchFamily="34" charset="0"/>
          </a:endParaRPr>
        </a:p>
      </dgm:t>
    </dgm:pt>
    <dgm:pt modelId="{BB81E2CD-A2DE-4E45-9D68-AE48CCF72671}" type="parTrans" cxnId="{D8BDDB91-CF06-4EBC-BB0B-41088DA9889C}">
      <dgm:prSet/>
      <dgm:spPr>
        <a:ln w="28575"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en-US"/>
        </a:p>
      </dgm:t>
    </dgm:pt>
    <dgm:pt modelId="{A0FB08EC-8085-4BC0-BD10-21ECF65283FF}" type="sibTrans" cxnId="{D8BDDB91-CF06-4EBC-BB0B-41088DA9889C}">
      <dgm:prSet/>
      <dgm:spPr/>
      <dgm:t>
        <a:bodyPr/>
        <a:lstStyle/>
        <a:p>
          <a:endParaRPr lang="en-US"/>
        </a:p>
      </dgm:t>
    </dgm:pt>
    <dgm:pt modelId="{6EE1B590-2342-4E5D-A826-BE70E4413A50}">
      <dgm:prSet custT="1"/>
      <dgm:spPr>
        <a:solidFill>
          <a:schemeClr val="bg1"/>
        </a:solidFill>
        <a:ln w="28575">
          <a:solidFill>
            <a:srgbClr val="FF0000"/>
          </a:solidFill>
        </a:ln>
      </dgm:spPr>
      <dgm:t>
        <a:bodyPr/>
        <a:lstStyle/>
        <a:p>
          <a:pPr algn="l"/>
          <a:r>
            <a:rPr lang="en-US" sz="2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4.5  </a:t>
          </a:r>
          <a:r>
            <a:rPr lang="en-US" sz="2000" dirty="0" err="1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Kỹ</a:t>
          </a:r>
          <a:r>
            <a:rPr lang="en-US" sz="2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dirty="0" err="1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thuật</a:t>
          </a:r>
          <a:r>
            <a:rPr lang="en-US" sz="2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 may </a:t>
          </a:r>
          <a:r>
            <a:rPr lang="en-US" sz="2000" dirty="0" err="1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đường</a:t>
          </a:r>
          <a:r>
            <a:rPr lang="en-US" sz="2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 may </a:t>
          </a:r>
          <a:r>
            <a:rPr lang="en-US" sz="2000" dirty="0" err="1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máy</a:t>
          </a:r>
          <a:r>
            <a:rPr lang="en-US" sz="2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dirty="0" err="1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cơ</a:t>
          </a:r>
          <a:r>
            <a:rPr lang="en-US" sz="2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dirty="0" err="1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bản</a:t>
          </a:r>
          <a:endParaRPr lang="en-US" sz="2000" dirty="0">
            <a:solidFill>
              <a:srgbClr val="FF0000"/>
            </a:solidFill>
            <a:latin typeface="Arial" pitchFamily="34" charset="0"/>
            <a:cs typeface="Arial" pitchFamily="34" charset="0"/>
          </a:endParaRPr>
        </a:p>
      </dgm:t>
    </dgm:pt>
    <dgm:pt modelId="{711D845F-AD00-4BBE-AF6D-48085A5EF761}" type="parTrans" cxnId="{C873CB95-CA5B-457C-8D96-2DCFCD32147C}">
      <dgm:prSet/>
      <dgm:spPr>
        <a:ln w="28575"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en-US"/>
        </a:p>
      </dgm:t>
    </dgm:pt>
    <dgm:pt modelId="{A828C35C-11A5-4099-B2AE-A2F881098C78}" type="sibTrans" cxnId="{C873CB95-CA5B-457C-8D96-2DCFCD32147C}">
      <dgm:prSet/>
      <dgm:spPr/>
      <dgm:t>
        <a:bodyPr/>
        <a:lstStyle/>
        <a:p>
          <a:endParaRPr lang="en-US"/>
        </a:p>
      </dgm:t>
    </dgm:pt>
    <dgm:pt modelId="{07B3316E-DC71-484F-B400-0D7D94501677}" type="pres">
      <dgm:prSet presAssocID="{D6A15418-16D0-43AA-B281-FB2B13D8B0E0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C42254E-D352-47EE-93E1-D16C0C823E3A}" type="pres">
      <dgm:prSet presAssocID="{B369BE71-4CF7-4E7B-8A2B-79D1E28A0722}" presName="root1" presStyleCnt="0"/>
      <dgm:spPr/>
    </dgm:pt>
    <dgm:pt modelId="{8C3AEFC3-9D12-46E8-8F0A-4BC7E075C656}" type="pres">
      <dgm:prSet presAssocID="{B369BE71-4CF7-4E7B-8A2B-79D1E28A0722}" presName="LevelOneTextNode" presStyleLbl="node0" presStyleIdx="0" presStyleCnt="1" custScaleX="157011" custScaleY="247899" custLinFactX="-12245" custLinFactNeighborX="-100000" custLinFactNeighborY="-3043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BE5D458-EAA4-4B9E-9EDA-C83FDC35B10F}" type="pres">
      <dgm:prSet presAssocID="{B369BE71-4CF7-4E7B-8A2B-79D1E28A0722}" presName="level2hierChild" presStyleCnt="0"/>
      <dgm:spPr/>
    </dgm:pt>
    <dgm:pt modelId="{CCAB54DE-BA36-473E-98AF-C7E2CDFB5E5B}" type="pres">
      <dgm:prSet presAssocID="{346CEDB7-C0F4-4A0A-B8F3-66FB155E2420}" presName="conn2-1" presStyleLbl="parChTrans1D2" presStyleIdx="0" presStyleCnt="5"/>
      <dgm:spPr/>
      <dgm:t>
        <a:bodyPr/>
        <a:lstStyle/>
        <a:p>
          <a:endParaRPr lang="en-US"/>
        </a:p>
      </dgm:t>
    </dgm:pt>
    <dgm:pt modelId="{2535D19B-6017-4D55-A135-6DF7A2E4ED37}" type="pres">
      <dgm:prSet presAssocID="{346CEDB7-C0F4-4A0A-B8F3-66FB155E2420}" presName="connTx" presStyleLbl="parChTrans1D2" presStyleIdx="0" presStyleCnt="5"/>
      <dgm:spPr/>
      <dgm:t>
        <a:bodyPr/>
        <a:lstStyle/>
        <a:p>
          <a:endParaRPr lang="en-US"/>
        </a:p>
      </dgm:t>
    </dgm:pt>
    <dgm:pt modelId="{D0391405-F3CD-4A79-9BE9-551F1EA5E20D}" type="pres">
      <dgm:prSet presAssocID="{D4DB3235-5F99-4A97-9E1C-428182A848FC}" presName="root2" presStyleCnt="0"/>
      <dgm:spPr/>
    </dgm:pt>
    <dgm:pt modelId="{B00861E2-8BC1-4717-B486-A0BDF7C68E5B}" type="pres">
      <dgm:prSet presAssocID="{D4DB3235-5F99-4A97-9E1C-428182A848FC}" presName="LevelTwoTextNode" presStyleLbl="node2" presStyleIdx="0" presStyleCnt="5" custScaleX="269087" custScaleY="124862" custLinFactNeighborX="-3512" custLinFactNeighborY="-8192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D218915-A4BB-4DBE-8D33-9BED5A2ADCAE}" type="pres">
      <dgm:prSet presAssocID="{D4DB3235-5F99-4A97-9E1C-428182A848FC}" presName="level3hierChild" presStyleCnt="0"/>
      <dgm:spPr/>
    </dgm:pt>
    <dgm:pt modelId="{CE1AE6F7-EE75-4018-AF24-BCEDC8353ADE}" type="pres">
      <dgm:prSet presAssocID="{D924382D-B931-4B46-9218-67C36C0156B4}" presName="conn2-1" presStyleLbl="parChTrans1D2" presStyleIdx="1" presStyleCnt="5"/>
      <dgm:spPr/>
      <dgm:t>
        <a:bodyPr/>
        <a:lstStyle/>
        <a:p>
          <a:endParaRPr lang="en-US"/>
        </a:p>
      </dgm:t>
    </dgm:pt>
    <dgm:pt modelId="{04A01B33-9859-4FD2-8048-128930D5EC4E}" type="pres">
      <dgm:prSet presAssocID="{D924382D-B931-4B46-9218-67C36C0156B4}" presName="connTx" presStyleLbl="parChTrans1D2" presStyleIdx="1" presStyleCnt="5"/>
      <dgm:spPr/>
      <dgm:t>
        <a:bodyPr/>
        <a:lstStyle/>
        <a:p>
          <a:endParaRPr lang="en-US"/>
        </a:p>
      </dgm:t>
    </dgm:pt>
    <dgm:pt modelId="{939B9A87-B540-4857-8A01-D65EBAEF8181}" type="pres">
      <dgm:prSet presAssocID="{CC9F055E-6AAA-4FC3-8950-E3D18DC4F10F}" presName="root2" presStyleCnt="0"/>
      <dgm:spPr/>
    </dgm:pt>
    <dgm:pt modelId="{735D0566-B65C-4D72-9E2C-239539119E3E}" type="pres">
      <dgm:prSet presAssocID="{CC9F055E-6AAA-4FC3-8950-E3D18DC4F10F}" presName="LevelTwoTextNode" presStyleLbl="node2" presStyleIdx="1" presStyleCnt="5" custScaleX="269087" custScaleY="124862" custLinFactNeighborX="5049" custLinFactNeighborY="-4749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37DEFCA-4D39-43FE-AAC5-333249206044}" type="pres">
      <dgm:prSet presAssocID="{CC9F055E-6AAA-4FC3-8950-E3D18DC4F10F}" presName="level3hierChild" presStyleCnt="0"/>
      <dgm:spPr/>
    </dgm:pt>
    <dgm:pt modelId="{F92D0F03-A498-42A8-B5EF-772DCA98BFEB}" type="pres">
      <dgm:prSet presAssocID="{1861D679-A668-499F-A2ED-6D21B64F4B8B}" presName="conn2-1" presStyleLbl="parChTrans1D3" presStyleIdx="0" presStyleCnt="5"/>
      <dgm:spPr/>
      <dgm:t>
        <a:bodyPr/>
        <a:lstStyle/>
        <a:p>
          <a:endParaRPr lang="en-US"/>
        </a:p>
      </dgm:t>
    </dgm:pt>
    <dgm:pt modelId="{11815DEE-3480-4DF8-AD6E-BF1FE420D0A8}" type="pres">
      <dgm:prSet presAssocID="{1861D679-A668-499F-A2ED-6D21B64F4B8B}" presName="connTx" presStyleLbl="parChTrans1D3" presStyleIdx="0" presStyleCnt="5"/>
      <dgm:spPr/>
      <dgm:t>
        <a:bodyPr/>
        <a:lstStyle/>
        <a:p>
          <a:endParaRPr lang="en-US"/>
        </a:p>
      </dgm:t>
    </dgm:pt>
    <dgm:pt modelId="{359C497B-5D89-4377-B1C6-87A117B47C5B}" type="pres">
      <dgm:prSet presAssocID="{088703F5-016A-42AC-9846-2BB1BFB7D271}" presName="root2" presStyleCnt="0"/>
      <dgm:spPr/>
    </dgm:pt>
    <dgm:pt modelId="{110BDCD3-D02D-41D0-9446-2190F82854C2}" type="pres">
      <dgm:prSet presAssocID="{088703F5-016A-42AC-9846-2BB1BFB7D271}" presName="LevelTwoTextNode" presStyleLbl="node3" presStyleIdx="0" presStyleCnt="5" custScaleX="327019" custLinFactNeighborX="1452" custLinFactNeighborY="5895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8B93A9A-498E-4A76-AC3B-51E6DFFD0C4D}" type="pres">
      <dgm:prSet presAssocID="{088703F5-016A-42AC-9846-2BB1BFB7D271}" presName="level3hierChild" presStyleCnt="0"/>
      <dgm:spPr/>
    </dgm:pt>
    <dgm:pt modelId="{413F8987-DE48-49DA-8BCD-D23479F15A6D}" type="pres">
      <dgm:prSet presAssocID="{49F7AD68-398A-4451-B2AE-56D8B3D536FE}" presName="conn2-1" presStyleLbl="parChTrans1D3" presStyleIdx="1" presStyleCnt="5"/>
      <dgm:spPr/>
      <dgm:t>
        <a:bodyPr/>
        <a:lstStyle/>
        <a:p>
          <a:endParaRPr lang="en-US"/>
        </a:p>
      </dgm:t>
    </dgm:pt>
    <dgm:pt modelId="{FB283FAF-FB62-4F4F-BD2A-03353F2901CD}" type="pres">
      <dgm:prSet presAssocID="{49F7AD68-398A-4451-B2AE-56D8B3D536FE}" presName="connTx" presStyleLbl="parChTrans1D3" presStyleIdx="1" presStyleCnt="5"/>
      <dgm:spPr/>
      <dgm:t>
        <a:bodyPr/>
        <a:lstStyle/>
        <a:p>
          <a:endParaRPr lang="en-US"/>
        </a:p>
      </dgm:t>
    </dgm:pt>
    <dgm:pt modelId="{FC4405D2-D46E-45C5-8F77-C238C3AF2AA3}" type="pres">
      <dgm:prSet presAssocID="{368F59F7-814F-49C0-B9C1-BF659C2A9A8F}" presName="root2" presStyleCnt="0"/>
      <dgm:spPr/>
    </dgm:pt>
    <dgm:pt modelId="{72A66E54-4C6F-4E51-842A-9FFCA116B296}" type="pres">
      <dgm:prSet presAssocID="{368F59F7-814F-49C0-B9C1-BF659C2A9A8F}" presName="LevelTwoTextNode" presStyleLbl="node3" presStyleIdx="1" presStyleCnt="5" custScaleX="327019" custLinFactNeighborX="1452" custLinFactNeighborY="5895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EF71B7E-3268-41A9-BE3F-67F7590BE0DA}" type="pres">
      <dgm:prSet presAssocID="{368F59F7-814F-49C0-B9C1-BF659C2A9A8F}" presName="level3hierChild" presStyleCnt="0"/>
      <dgm:spPr/>
    </dgm:pt>
    <dgm:pt modelId="{379792CC-7964-4ADB-A98B-EAA8D8385528}" type="pres">
      <dgm:prSet presAssocID="{088DCFE1-D352-4FD5-9476-277CE67DC189}" presName="conn2-1" presStyleLbl="parChTrans1D3" presStyleIdx="2" presStyleCnt="5"/>
      <dgm:spPr/>
      <dgm:t>
        <a:bodyPr/>
        <a:lstStyle/>
        <a:p>
          <a:endParaRPr lang="en-US"/>
        </a:p>
      </dgm:t>
    </dgm:pt>
    <dgm:pt modelId="{BFDFEF88-2231-4BA1-967C-B740BB68256E}" type="pres">
      <dgm:prSet presAssocID="{088DCFE1-D352-4FD5-9476-277CE67DC189}" presName="connTx" presStyleLbl="parChTrans1D3" presStyleIdx="2" presStyleCnt="5"/>
      <dgm:spPr/>
      <dgm:t>
        <a:bodyPr/>
        <a:lstStyle/>
        <a:p>
          <a:endParaRPr lang="en-US"/>
        </a:p>
      </dgm:t>
    </dgm:pt>
    <dgm:pt modelId="{418EFC23-68F6-427B-863A-46D68F34F0F2}" type="pres">
      <dgm:prSet presAssocID="{ABEA6D15-CBD8-433C-AAE0-76ABFFE5A7F3}" presName="root2" presStyleCnt="0"/>
      <dgm:spPr/>
    </dgm:pt>
    <dgm:pt modelId="{C8F38D34-E007-4FC9-B676-492A2E6892A0}" type="pres">
      <dgm:prSet presAssocID="{ABEA6D15-CBD8-433C-AAE0-76ABFFE5A7F3}" presName="LevelTwoTextNode" presStyleLbl="node3" presStyleIdx="2" presStyleCnt="5" custScaleX="327019" custLinFactNeighborX="1452" custLinFactNeighborY="5895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AABF1BD-305F-4ADD-88B7-F642F61FFB38}" type="pres">
      <dgm:prSet presAssocID="{ABEA6D15-CBD8-433C-AAE0-76ABFFE5A7F3}" presName="level3hierChild" presStyleCnt="0"/>
      <dgm:spPr/>
    </dgm:pt>
    <dgm:pt modelId="{F2F02554-FE0D-4E3D-8394-B15DE41F49B2}" type="pres">
      <dgm:prSet presAssocID="{BB81E2CD-A2DE-4E45-9D68-AE48CCF72671}" presName="conn2-1" presStyleLbl="parChTrans1D3" presStyleIdx="3" presStyleCnt="5"/>
      <dgm:spPr/>
      <dgm:t>
        <a:bodyPr/>
        <a:lstStyle/>
        <a:p>
          <a:endParaRPr lang="en-US"/>
        </a:p>
      </dgm:t>
    </dgm:pt>
    <dgm:pt modelId="{DD173498-0C83-48C1-B9DE-34CEC36BD4D4}" type="pres">
      <dgm:prSet presAssocID="{BB81E2CD-A2DE-4E45-9D68-AE48CCF72671}" presName="connTx" presStyleLbl="parChTrans1D3" presStyleIdx="3" presStyleCnt="5"/>
      <dgm:spPr/>
      <dgm:t>
        <a:bodyPr/>
        <a:lstStyle/>
        <a:p>
          <a:endParaRPr lang="en-US"/>
        </a:p>
      </dgm:t>
    </dgm:pt>
    <dgm:pt modelId="{A2C5BA94-D682-41D5-B2D8-9BD4D7F69DEF}" type="pres">
      <dgm:prSet presAssocID="{1090D0ED-8A69-45EF-A9E2-DB351D8AD1FC}" presName="root2" presStyleCnt="0"/>
      <dgm:spPr/>
    </dgm:pt>
    <dgm:pt modelId="{EC879E5D-4A6A-4952-A42C-9FBBD86F9A70}" type="pres">
      <dgm:prSet presAssocID="{1090D0ED-8A69-45EF-A9E2-DB351D8AD1FC}" presName="LevelTwoTextNode" presStyleLbl="node3" presStyleIdx="3" presStyleCnt="5" custScaleX="327019" custLinFactNeighborX="1452" custLinFactNeighborY="5895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1B0A3B7-820F-42F5-A309-00AAB50480C5}" type="pres">
      <dgm:prSet presAssocID="{1090D0ED-8A69-45EF-A9E2-DB351D8AD1FC}" presName="level3hierChild" presStyleCnt="0"/>
      <dgm:spPr/>
    </dgm:pt>
    <dgm:pt modelId="{EB2191EE-C8B7-4ED3-AD0A-52A9E7C6481A}" type="pres">
      <dgm:prSet presAssocID="{711D845F-AD00-4BBE-AF6D-48085A5EF761}" presName="conn2-1" presStyleLbl="parChTrans1D3" presStyleIdx="4" presStyleCnt="5"/>
      <dgm:spPr/>
      <dgm:t>
        <a:bodyPr/>
        <a:lstStyle/>
        <a:p>
          <a:endParaRPr lang="en-US"/>
        </a:p>
      </dgm:t>
    </dgm:pt>
    <dgm:pt modelId="{A9453D64-FBAE-46C5-8771-2ADC1C0A5AFB}" type="pres">
      <dgm:prSet presAssocID="{711D845F-AD00-4BBE-AF6D-48085A5EF761}" presName="connTx" presStyleLbl="parChTrans1D3" presStyleIdx="4" presStyleCnt="5"/>
      <dgm:spPr/>
      <dgm:t>
        <a:bodyPr/>
        <a:lstStyle/>
        <a:p>
          <a:endParaRPr lang="en-US"/>
        </a:p>
      </dgm:t>
    </dgm:pt>
    <dgm:pt modelId="{09CBBF2A-BB0B-44C4-A939-BCE95FD7CE80}" type="pres">
      <dgm:prSet presAssocID="{6EE1B590-2342-4E5D-A826-BE70E4413A50}" presName="root2" presStyleCnt="0"/>
      <dgm:spPr/>
    </dgm:pt>
    <dgm:pt modelId="{9176C351-4580-4277-8091-D722C3DD9CEC}" type="pres">
      <dgm:prSet presAssocID="{6EE1B590-2342-4E5D-A826-BE70E4413A50}" presName="LevelTwoTextNode" presStyleLbl="node3" presStyleIdx="4" presStyleCnt="5" custScaleX="327019" custLinFactNeighborX="1452" custLinFactNeighborY="5895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86752C8-A524-421C-9AF5-8DE7A2317DB2}" type="pres">
      <dgm:prSet presAssocID="{6EE1B590-2342-4E5D-A826-BE70E4413A50}" presName="level3hierChild" presStyleCnt="0"/>
      <dgm:spPr/>
    </dgm:pt>
    <dgm:pt modelId="{71BA6E10-8F51-453E-8FE9-8BCE748D2B30}" type="pres">
      <dgm:prSet presAssocID="{7E460A39-3271-4AAA-8184-4E360939565F}" presName="conn2-1" presStyleLbl="parChTrans1D2" presStyleIdx="2" presStyleCnt="5"/>
      <dgm:spPr/>
      <dgm:t>
        <a:bodyPr/>
        <a:lstStyle/>
        <a:p>
          <a:endParaRPr lang="en-US"/>
        </a:p>
      </dgm:t>
    </dgm:pt>
    <dgm:pt modelId="{36C093BA-FCE0-4CD9-B838-17FDD5BF3BDC}" type="pres">
      <dgm:prSet presAssocID="{7E460A39-3271-4AAA-8184-4E360939565F}" presName="connTx" presStyleLbl="parChTrans1D2" presStyleIdx="2" presStyleCnt="5"/>
      <dgm:spPr/>
      <dgm:t>
        <a:bodyPr/>
        <a:lstStyle/>
        <a:p>
          <a:endParaRPr lang="en-US"/>
        </a:p>
      </dgm:t>
    </dgm:pt>
    <dgm:pt modelId="{706F9344-8E2C-4505-8EB7-F9A256846DB9}" type="pres">
      <dgm:prSet presAssocID="{BA5FA487-E1E7-4A56-818A-B1925DCF71CB}" presName="root2" presStyleCnt="0"/>
      <dgm:spPr/>
    </dgm:pt>
    <dgm:pt modelId="{F53DD01B-21A2-45FD-9AEF-ACC882EA600B}" type="pres">
      <dgm:prSet presAssocID="{BA5FA487-E1E7-4A56-818A-B1925DCF71CB}" presName="LevelTwoTextNode" presStyleLbl="node2" presStyleIdx="2" presStyleCnt="5" custScaleX="269087" custScaleY="124862" custLinFactNeighborX="1244" custLinFactNeighborY="-2276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AEBE001-A819-49E5-8404-66B7D3AB7378}" type="pres">
      <dgm:prSet presAssocID="{BA5FA487-E1E7-4A56-818A-B1925DCF71CB}" presName="level3hierChild" presStyleCnt="0"/>
      <dgm:spPr/>
    </dgm:pt>
    <dgm:pt modelId="{14DB9DCF-8DA5-4FEE-A5AA-366E3934A703}" type="pres">
      <dgm:prSet presAssocID="{AEEBCAF6-F7E4-4D78-ABC9-A64992321382}" presName="conn2-1" presStyleLbl="parChTrans1D2" presStyleIdx="3" presStyleCnt="5"/>
      <dgm:spPr/>
      <dgm:t>
        <a:bodyPr/>
        <a:lstStyle/>
        <a:p>
          <a:endParaRPr lang="en-US"/>
        </a:p>
      </dgm:t>
    </dgm:pt>
    <dgm:pt modelId="{50739120-800C-4C4C-AF62-1B481376536A}" type="pres">
      <dgm:prSet presAssocID="{AEEBCAF6-F7E4-4D78-ABC9-A64992321382}" presName="connTx" presStyleLbl="parChTrans1D2" presStyleIdx="3" presStyleCnt="5"/>
      <dgm:spPr/>
      <dgm:t>
        <a:bodyPr/>
        <a:lstStyle/>
        <a:p>
          <a:endParaRPr lang="en-US"/>
        </a:p>
      </dgm:t>
    </dgm:pt>
    <dgm:pt modelId="{5C31F0BE-39FE-4686-BA2B-A6BC20665F11}" type="pres">
      <dgm:prSet presAssocID="{C1A0F158-3891-4B68-8923-7038C7492D68}" presName="root2" presStyleCnt="0"/>
      <dgm:spPr/>
    </dgm:pt>
    <dgm:pt modelId="{4EA5A2C7-0838-445B-BF23-8112B628CEAB}" type="pres">
      <dgm:prSet presAssocID="{C1A0F158-3891-4B68-8923-7038C7492D68}" presName="LevelTwoTextNode" presStyleLbl="node2" presStyleIdx="3" presStyleCnt="5" custScaleX="269087" custScaleY="124862" custLinFactNeighborX="3146" custLinFactNeighborY="-1134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6FBC9AF-BF1C-4064-A404-196B1F953BC1}" type="pres">
      <dgm:prSet presAssocID="{C1A0F158-3891-4B68-8923-7038C7492D68}" presName="level3hierChild" presStyleCnt="0"/>
      <dgm:spPr/>
    </dgm:pt>
    <dgm:pt modelId="{D2231A29-E058-4350-B787-8C5EC22FED7F}" type="pres">
      <dgm:prSet presAssocID="{5A8D4AD9-ED69-42C2-9D53-98D0B25A2567}" presName="conn2-1" presStyleLbl="parChTrans1D2" presStyleIdx="4" presStyleCnt="5"/>
      <dgm:spPr/>
      <dgm:t>
        <a:bodyPr/>
        <a:lstStyle/>
        <a:p>
          <a:endParaRPr lang="en-US"/>
        </a:p>
      </dgm:t>
    </dgm:pt>
    <dgm:pt modelId="{B676CF3B-7C8D-47B1-84B3-9F22433682A3}" type="pres">
      <dgm:prSet presAssocID="{5A8D4AD9-ED69-42C2-9D53-98D0B25A2567}" presName="connTx" presStyleLbl="parChTrans1D2" presStyleIdx="4" presStyleCnt="5"/>
      <dgm:spPr/>
      <dgm:t>
        <a:bodyPr/>
        <a:lstStyle/>
        <a:p>
          <a:endParaRPr lang="en-US"/>
        </a:p>
      </dgm:t>
    </dgm:pt>
    <dgm:pt modelId="{BD225CDD-14F0-495E-A8B1-F7A4165CBB42}" type="pres">
      <dgm:prSet presAssocID="{B588855A-2A57-4384-919E-244C8BF9CB4E}" presName="root2" presStyleCnt="0"/>
      <dgm:spPr/>
    </dgm:pt>
    <dgm:pt modelId="{6E1AF40F-BCE5-4E1E-9600-43701A7EF5E6}" type="pres">
      <dgm:prSet presAssocID="{B588855A-2A57-4384-919E-244C8BF9CB4E}" presName="LevelTwoTextNode" presStyleLbl="node2" presStyleIdx="4" presStyleCnt="5" custScaleX="269087" custScaleY="124862" custLinFactNeighborX="3146" custLinFactNeighborY="-737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784041E-2219-4043-9F11-E35BD81B21B8}" type="pres">
      <dgm:prSet presAssocID="{B588855A-2A57-4384-919E-244C8BF9CB4E}" presName="level3hierChild" presStyleCnt="0"/>
      <dgm:spPr/>
    </dgm:pt>
  </dgm:ptLst>
  <dgm:cxnLst>
    <dgm:cxn modelId="{E60D1C0D-BF51-4EB7-89DA-E708BA5D4203}" srcId="{CC9F055E-6AAA-4FC3-8950-E3D18DC4F10F}" destId="{088703F5-016A-42AC-9846-2BB1BFB7D271}" srcOrd="0" destOrd="0" parTransId="{1861D679-A668-499F-A2ED-6D21B64F4B8B}" sibTransId="{77A5A001-A316-42E9-A574-13BBB64BAE78}"/>
    <dgm:cxn modelId="{0E27E603-5EFF-48F6-98B2-832732B7A54F}" type="presOf" srcId="{CC9F055E-6AAA-4FC3-8950-E3D18DC4F10F}" destId="{735D0566-B65C-4D72-9E2C-239539119E3E}" srcOrd="0" destOrd="0" presId="urn:microsoft.com/office/officeart/2005/8/layout/hierarchy2"/>
    <dgm:cxn modelId="{834624DB-3D36-41B3-A789-36F257F677BC}" type="presOf" srcId="{BB81E2CD-A2DE-4E45-9D68-AE48CCF72671}" destId="{DD173498-0C83-48C1-B9DE-34CEC36BD4D4}" srcOrd="1" destOrd="0" presId="urn:microsoft.com/office/officeart/2005/8/layout/hierarchy2"/>
    <dgm:cxn modelId="{E86C9334-4DC3-4A28-A00F-415F8C2852C4}" srcId="{B369BE71-4CF7-4E7B-8A2B-79D1E28A0722}" destId="{B588855A-2A57-4384-919E-244C8BF9CB4E}" srcOrd="4" destOrd="0" parTransId="{5A8D4AD9-ED69-42C2-9D53-98D0B25A2567}" sibTransId="{122AD1FC-3A41-45BE-82F2-5E2FC502EE43}"/>
    <dgm:cxn modelId="{F6CCB121-4E3F-4D54-95D1-215F7A58B302}" type="presOf" srcId="{BB81E2CD-A2DE-4E45-9D68-AE48CCF72671}" destId="{F2F02554-FE0D-4E3D-8394-B15DE41F49B2}" srcOrd="0" destOrd="0" presId="urn:microsoft.com/office/officeart/2005/8/layout/hierarchy2"/>
    <dgm:cxn modelId="{1BF7C9DC-7AEE-4387-8653-94A4E61252B3}" type="presOf" srcId="{368F59F7-814F-49C0-B9C1-BF659C2A9A8F}" destId="{72A66E54-4C6F-4E51-842A-9FFCA116B296}" srcOrd="0" destOrd="0" presId="urn:microsoft.com/office/officeart/2005/8/layout/hierarchy2"/>
    <dgm:cxn modelId="{CFA88A7E-7139-4F1D-9EF8-A7F379256595}" type="presOf" srcId="{088DCFE1-D352-4FD5-9476-277CE67DC189}" destId="{BFDFEF88-2231-4BA1-967C-B740BB68256E}" srcOrd="1" destOrd="0" presId="urn:microsoft.com/office/officeart/2005/8/layout/hierarchy2"/>
    <dgm:cxn modelId="{640CC705-B560-467D-9677-FCD656EF4D3A}" type="presOf" srcId="{6EE1B590-2342-4E5D-A826-BE70E4413A50}" destId="{9176C351-4580-4277-8091-D722C3DD9CEC}" srcOrd="0" destOrd="0" presId="urn:microsoft.com/office/officeart/2005/8/layout/hierarchy2"/>
    <dgm:cxn modelId="{22D1460A-E43A-415F-AF1E-736A94248319}" type="presOf" srcId="{711D845F-AD00-4BBE-AF6D-48085A5EF761}" destId="{A9453D64-FBAE-46C5-8771-2ADC1C0A5AFB}" srcOrd="1" destOrd="0" presId="urn:microsoft.com/office/officeart/2005/8/layout/hierarchy2"/>
    <dgm:cxn modelId="{342ED9ED-5CC2-41CB-8910-7C98759EF111}" type="presOf" srcId="{D6A15418-16D0-43AA-B281-FB2B13D8B0E0}" destId="{07B3316E-DC71-484F-B400-0D7D94501677}" srcOrd="0" destOrd="0" presId="urn:microsoft.com/office/officeart/2005/8/layout/hierarchy2"/>
    <dgm:cxn modelId="{B8C70E89-7302-40E1-BAFD-9A8460487DBE}" srcId="{B369BE71-4CF7-4E7B-8A2B-79D1E28A0722}" destId="{BA5FA487-E1E7-4A56-818A-B1925DCF71CB}" srcOrd="2" destOrd="0" parTransId="{7E460A39-3271-4AAA-8184-4E360939565F}" sibTransId="{A7F920B3-4760-4FDF-AB1A-42D71847FF93}"/>
    <dgm:cxn modelId="{2317CC37-D7B6-489C-B44D-3A750EBF89C0}" type="presOf" srcId="{B369BE71-4CF7-4E7B-8A2B-79D1E28A0722}" destId="{8C3AEFC3-9D12-46E8-8F0A-4BC7E075C656}" srcOrd="0" destOrd="0" presId="urn:microsoft.com/office/officeart/2005/8/layout/hierarchy2"/>
    <dgm:cxn modelId="{733F6972-E36F-43F2-930E-DD530C8B4811}" type="presOf" srcId="{7E460A39-3271-4AAA-8184-4E360939565F}" destId="{71BA6E10-8F51-453E-8FE9-8BCE748D2B30}" srcOrd="0" destOrd="0" presId="urn:microsoft.com/office/officeart/2005/8/layout/hierarchy2"/>
    <dgm:cxn modelId="{7E4895CC-3731-4768-9313-184F8FCBD7BD}" type="presOf" srcId="{346CEDB7-C0F4-4A0A-B8F3-66FB155E2420}" destId="{2535D19B-6017-4D55-A135-6DF7A2E4ED37}" srcOrd="1" destOrd="0" presId="urn:microsoft.com/office/officeart/2005/8/layout/hierarchy2"/>
    <dgm:cxn modelId="{C873CB95-CA5B-457C-8D96-2DCFCD32147C}" srcId="{CC9F055E-6AAA-4FC3-8950-E3D18DC4F10F}" destId="{6EE1B590-2342-4E5D-A826-BE70E4413A50}" srcOrd="4" destOrd="0" parTransId="{711D845F-AD00-4BBE-AF6D-48085A5EF761}" sibTransId="{A828C35C-11A5-4099-B2AE-A2F881098C78}"/>
    <dgm:cxn modelId="{740032C9-8B5E-4A94-AD55-DAA98CBA921E}" type="presOf" srcId="{49F7AD68-398A-4451-B2AE-56D8B3D536FE}" destId="{FB283FAF-FB62-4F4F-BD2A-03353F2901CD}" srcOrd="1" destOrd="0" presId="urn:microsoft.com/office/officeart/2005/8/layout/hierarchy2"/>
    <dgm:cxn modelId="{AE54665F-B55B-4044-8F63-E37BDC42E6A1}" type="presOf" srcId="{BA5FA487-E1E7-4A56-818A-B1925DCF71CB}" destId="{F53DD01B-21A2-45FD-9AEF-ACC882EA600B}" srcOrd="0" destOrd="0" presId="urn:microsoft.com/office/officeart/2005/8/layout/hierarchy2"/>
    <dgm:cxn modelId="{42A4DCE3-C92A-4FD2-A14D-E1D30A71D581}" type="presOf" srcId="{B588855A-2A57-4384-919E-244C8BF9CB4E}" destId="{6E1AF40F-BCE5-4E1E-9600-43701A7EF5E6}" srcOrd="0" destOrd="0" presId="urn:microsoft.com/office/officeart/2005/8/layout/hierarchy2"/>
    <dgm:cxn modelId="{9C1C71ED-6D9C-49FA-BA20-E1B94B8CD257}" type="presOf" srcId="{5A8D4AD9-ED69-42C2-9D53-98D0B25A2567}" destId="{B676CF3B-7C8D-47B1-84B3-9F22433682A3}" srcOrd="1" destOrd="0" presId="urn:microsoft.com/office/officeart/2005/8/layout/hierarchy2"/>
    <dgm:cxn modelId="{7EF7B74A-EFCF-4793-AC4A-53F7EB16303E}" type="presOf" srcId="{7E460A39-3271-4AAA-8184-4E360939565F}" destId="{36C093BA-FCE0-4CD9-B838-17FDD5BF3BDC}" srcOrd="1" destOrd="0" presId="urn:microsoft.com/office/officeart/2005/8/layout/hierarchy2"/>
    <dgm:cxn modelId="{7C6A2955-9002-45D6-8642-C540C924872B}" srcId="{D6A15418-16D0-43AA-B281-FB2B13D8B0E0}" destId="{B369BE71-4CF7-4E7B-8A2B-79D1E28A0722}" srcOrd="0" destOrd="0" parTransId="{1FA1654B-DAE5-4F41-8A48-A0DD31B19D5B}" sibTransId="{F3FD3C71-6C40-4F81-A792-2CD39CE33F1B}"/>
    <dgm:cxn modelId="{5A4D6377-4543-4CC6-8586-8C6905F4AF3D}" type="presOf" srcId="{AEEBCAF6-F7E4-4D78-ABC9-A64992321382}" destId="{50739120-800C-4C4C-AF62-1B481376536A}" srcOrd="1" destOrd="0" presId="urn:microsoft.com/office/officeart/2005/8/layout/hierarchy2"/>
    <dgm:cxn modelId="{A57CCDC4-2108-4778-9E58-3DB52582B429}" type="presOf" srcId="{AEEBCAF6-F7E4-4D78-ABC9-A64992321382}" destId="{14DB9DCF-8DA5-4FEE-A5AA-366E3934A703}" srcOrd="0" destOrd="0" presId="urn:microsoft.com/office/officeart/2005/8/layout/hierarchy2"/>
    <dgm:cxn modelId="{1826D674-ED53-4FAA-A30B-6AA3AC64383C}" srcId="{B369BE71-4CF7-4E7B-8A2B-79D1E28A0722}" destId="{D4DB3235-5F99-4A97-9E1C-428182A848FC}" srcOrd="0" destOrd="0" parTransId="{346CEDB7-C0F4-4A0A-B8F3-66FB155E2420}" sibTransId="{B139602F-B95E-4D6A-8465-40AC8EE1F94F}"/>
    <dgm:cxn modelId="{3A170384-FB83-4D38-852F-154FFC135EA8}" type="presOf" srcId="{1090D0ED-8A69-45EF-A9E2-DB351D8AD1FC}" destId="{EC879E5D-4A6A-4952-A42C-9FBBD86F9A70}" srcOrd="0" destOrd="0" presId="urn:microsoft.com/office/officeart/2005/8/layout/hierarchy2"/>
    <dgm:cxn modelId="{068730A4-5939-418B-8417-BC8D2D72A432}" type="presOf" srcId="{088DCFE1-D352-4FD5-9476-277CE67DC189}" destId="{379792CC-7964-4ADB-A98B-EAA8D8385528}" srcOrd="0" destOrd="0" presId="urn:microsoft.com/office/officeart/2005/8/layout/hierarchy2"/>
    <dgm:cxn modelId="{1A75252D-BFD4-43AF-9ED0-AEDDE92190BD}" type="presOf" srcId="{346CEDB7-C0F4-4A0A-B8F3-66FB155E2420}" destId="{CCAB54DE-BA36-473E-98AF-C7E2CDFB5E5B}" srcOrd="0" destOrd="0" presId="urn:microsoft.com/office/officeart/2005/8/layout/hierarchy2"/>
    <dgm:cxn modelId="{EDE17F61-A81E-4900-95B2-9012CC7D4332}" type="presOf" srcId="{1861D679-A668-499F-A2ED-6D21B64F4B8B}" destId="{F92D0F03-A498-42A8-B5EF-772DCA98BFEB}" srcOrd="0" destOrd="0" presId="urn:microsoft.com/office/officeart/2005/8/layout/hierarchy2"/>
    <dgm:cxn modelId="{B5270C9E-9C20-4F39-A660-DCF51043072A}" type="presOf" srcId="{49F7AD68-398A-4451-B2AE-56D8B3D536FE}" destId="{413F8987-DE48-49DA-8BCD-D23479F15A6D}" srcOrd="0" destOrd="0" presId="urn:microsoft.com/office/officeart/2005/8/layout/hierarchy2"/>
    <dgm:cxn modelId="{EC07A73E-6362-4938-BB0F-C535BF310D9B}" type="presOf" srcId="{1861D679-A668-499F-A2ED-6D21B64F4B8B}" destId="{11815DEE-3480-4DF8-AD6E-BF1FE420D0A8}" srcOrd="1" destOrd="0" presId="urn:microsoft.com/office/officeart/2005/8/layout/hierarchy2"/>
    <dgm:cxn modelId="{346E8036-FB13-4529-AC77-5765EBA31745}" type="presOf" srcId="{C1A0F158-3891-4B68-8923-7038C7492D68}" destId="{4EA5A2C7-0838-445B-BF23-8112B628CEAB}" srcOrd="0" destOrd="0" presId="urn:microsoft.com/office/officeart/2005/8/layout/hierarchy2"/>
    <dgm:cxn modelId="{1DDF2340-0DB5-4776-BEFE-A3B173B1F95D}" srcId="{CC9F055E-6AAA-4FC3-8950-E3D18DC4F10F}" destId="{ABEA6D15-CBD8-433C-AAE0-76ABFFE5A7F3}" srcOrd="2" destOrd="0" parTransId="{088DCFE1-D352-4FD5-9476-277CE67DC189}" sibTransId="{55C8D7C7-2585-402F-B468-B23C45656D75}"/>
    <dgm:cxn modelId="{B1C2B966-EB52-4CCC-90F3-88DF6A4CC392}" srcId="{CC9F055E-6AAA-4FC3-8950-E3D18DC4F10F}" destId="{368F59F7-814F-49C0-B9C1-BF659C2A9A8F}" srcOrd="1" destOrd="0" parTransId="{49F7AD68-398A-4451-B2AE-56D8B3D536FE}" sibTransId="{555D336D-47EA-410C-96DC-505AB18EEB33}"/>
    <dgm:cxn modelId="{82ED69C1-56DE-4894-9BD0-767972A9626C}" srcId="{B369BE71-4CF7-4E7B-8A2B-79D1E28A0722}" destId="{CC9F055E-6AAA-4FC3-8950-E3D18DC4F10F}" srcOrd="1" destOrd="0" parTransId="{D924382D-B931-4B46-9218-67C36C0156B4}" sibTransId="{0C5B3CAC-8D42-4BEB-9887-D20974F3A5E3}"/>
    <dgm:cxn modelId="{5F29B042-8D10-456B-96FE-27C4D26FDF9A}" type="presOf" srcId="{ABEA6D15-CBD8-433C-AAE0-76ABFFE5A7F3}" destId="{C8F38D34-E007-4FC9-B676-492A2E6892A0}" srcOrd="0" destOrd="0" presId="urn:microsoft.com/office/officeart/2005/8/layout/hierarchy2"/>
    <dgm:cxn modelId="{BC4B897E-D125-4029-9B0A-7F4E4A11976E}" srcId="{B369BE71-4CF7-4E7B-8A2B-79D1E28A0722}" destId="{C1A0F158-3891-4B68-8923-7038C7492D68}" srcOrd="3" destOrd="0" parTransId="{AEEBCAF6-F7E4-4D78-ABC9-A64992321382}" sibTransId="{03BADECF-88B5-47A6-8A08-2925409D4243}"/>
    <dgm:cxn modelId="{6772B34B-6FCE-4387-8D4B-3DDEE7745DE8}" type="presOf" srcId="{711D845F-AD00-4BBE-AF6D-48085A5EF761}" destId="{EB2191EE-C8B7-4ED3-AD0A-52A9E7C6481A}" srcOrd="0" destOrd="0" presId="urn:microsoft.com/office/officeart/2005/8/layout/hierarchy2"/>
    <dgm:cxn modelId="{574309D1-A1A8-4834-BDEC-4C9EC7E06BE7}" type="presOf" srcId="{D4DB3235-5F99-4A97-9E1C-428182A848FC}" destId="{B00861E2-8BC1-4717-B486-A0BDF7C68E5B}" srcOrd="0" destOrd="0" presId="urn:microsoft.com/office/officeart/2005/8/layout/hierarchy2"/>
    <dgm:cxn modelId="{D6C4FDF2-A014-4E22-B0A5-8DC340E4FCAE}" type="presOf" srcId="{5A8D4AD9-ED69-42C2-9D53-98D0B25A2567}" destId="{D2231A29-E058-4350-B787-8C5EC22FED7F}" srcOrd="0" destOrd="0" presId="urn:microsoft.com/office/officeart/2005/8/layout/hierarchy2"/>
    <dgm:cxn modelId="{2DB62B6E-95AB-45D7-A708-29647394D7C2}" type="presOf" srcId="{088703F5-016A-42AC-9846-2BB1BFB7D271}" destId="{110BDCD3-D02D-41D0-9446-2190F82854C2}" srcOrd="0" destOrd="0" presId="urn:microsoft.com/office/officeart/2005/8/layout/hierarchy2"/>
    <dgm:cxn modelId="{4E19F533-036B-47A9-B725-18310A983F30}" type="presOf" srcId="{D924382D-B931-4B46-9218-67C36C0156B4}" destId="{CE1AE6F7-EE75-4018-AF24-BCEDC8353ADE}" srcOrd="0" destOrd="0" presId="urn:microsoft.com/office/officeart/2005/8/layout/hierarchy2"/>
    <dgm:cxn modelId="{2980EDC8-1570-4FF5-9898-CB7B8521A21A}" type="presOf" srcId="{D924382D-B931-4B46-9218-67C36C0156B4}" destId="{04A01B33-9859-4FD2-8048-128930D5EC4E}" srcOrd="1" destOrd="0" presId="urn:microsoft.com/office/officeart/2005/8/layout/hierarchy2"/>
    <dgm:cxn modelId="{D8BDDB91-CF06-4EBC-BB0B-41088DA9889C}" srcId="{CC9F055E-6AAA-4FC3-8950-E3D18DC4F10F}" destId="{1090D0ED-8A69-45EF-A9E2-DB351D8AD1FC}" srcOrd="3" destOrd="0" parTransId="{BB81E2CD-A2DE-4E45-9D68-AE48CCF72671}" sibTransId="{A0FB08EC-8085-4BC0-BD10-21ECF65283FF}"/>
    <dgm:cxn modelId="{77DCB235-ED00-4CD2-B793-2B4D4EC541B4}" type="presParOf" srcId="{07B3316E-DC71-484F-B400-0D7D94501677}" destId="{AC42254E-D352-47EE-93E1-D16C0C823E3A}" srcOrd="0" destOrd="0" presId="urn:microsoft.com/office/officeart/2005/8/layout/hierarchy2"/>
    <dgm:cxn modelId="{927A6031-354F-4BAF-9960-18D9B2645C39}" type="presParOf" srcId="{AC42254E-D352-47EE-93E1-D16C0C823E3A}" destId="{8C3AEFC3-9D12-46E8-8F0A-4BC7E075C656}" srcOrd="0" destOrd="0" presId="urn:microsoft.com/office/officeart/2005/8/layout/hierarchy2"/>
    <dgm:cxn modelId="{486A5339-540A-4960-AC3C-D41617A53E9A}" type="presParOf" srcId="{AC42254E-D352-47EE-93E1-D16C0C823E3A}" destId="{DBE5D458-EAA4-4B9E-9EDA-C83FDC35B10F}" srcOrd="1" destOrd="0" presId="urn:microsoft.com/office/officeart/2005/8/layout/hierarchy2"/>
    <dgm:cxn modelId="{D2952F5F-8C02-4CDC-B063-A70EE79C1936}" type="presParOf" srcId="{DBE5D458-EAA4-4B9E-9EDA-C83FDC35B10F}" destId="{CCAB54DE-BA36-473E-98AF-C7E2CDFB5E5B}" srcOrd="0" destOrd="0" presId="urn:microsoft.com/office/officeart/2005/8/layout/hierarchy2"/>
    <dgm:cxn modelId="{2DAF8849-D490-4FE9-B079-7B7DAECDD965}" type="presParOf" srcId="{CCAB54DE-BA36-473E-98AF-C7E2CDFB5E5B}" destId="{2535D19B-6017-4D55-A135-6DF7A2E4ED37}" srcOrd="0" destOrd="0" presId="urn:microsoft.com/office/officeart/2005/8/layout/hierarchy2"/>
    <dgm:cxn modelId="{8F7B6FAE-B51E-45E0-A837-84AA4BDFEA0E}" type="presParOf" srcId="{DBE5D458-EAA4-4B9E-9EDA-C83FDC35B10F}" destId="{D0391405-F3CD-4A79-9BE9-551F1EA5E20D}" srcOrd="1" destOrd="0" presId="urn:microsoft.com/office/officeart/2005/8/layout/hierarchy2"/>
    <dgm:cxn modelId="{9B9D1580-2110-48C6-A18A-160F8AA48A9B}" type="presParOf" srcId="{D0391405-F3CD-4A79-9BE9-551F1EA5E20D}" destId="{B00861E2-8BC1-4717-B486-A0BDF7C68E5B}" srcOrd="0" destOrd="0" presId="urn:microsoft.com/office/officeart/2005/8/layout/hierarchy2"/>
    <dgm:cxn modelId="{1FD290F3-2387-45C4-A1F3-946BC354C198}" type="presParOf" srcId="{D0391405-F3CD-4A79-9BE9-551F1EA5E20D}" destId="{CD218915-A4BB-4DBE-8D33-9BED5A2ADCAE}" srcOrd="1" destOrd="0" presId="urn:microsoft.com/office/officeart/2005/8/layout/hierarchy2"/>
    <dgm:cxn modelId="{163FD90E-B89F-40A6-81CB-B7F5C9CC56AA}" type="presParOf" srcId="{DBE5D458-EAA4-4B9E-9EDA-C83FDC35B10F}" destId="{CE1AE6F7-EE75-4018-AF24-BCEDC8353ADE}" srcOrd="2" destOrd="0" presId="urn:microsoft.com/office/officeart/2005/8/layout/hierarchy2"/>
    <dgm:cxn modelId="{7C05AFD3-07A5-419D-BA76-33D09499D8BC}" type="presParOf" srcId="{CE1AE6F7-EE75-4018-AF24-BCEDC8353ADE}" destId="{04A01B33-9859-4FD2-8048-128930D5EC4E}" srcOrd="0" destOrd="0" presId="urn:microsoft.com/office/officeart/2005/8/layout/hierarchy2"/>
    <dgm:cxn modelId="{B70E399F-E738-4063-B58E-28555E9F82B4}" type="presParOf" srcId="{DBE5D458-EAA4-4B9E-9EDA-C83FDC35B10F}" destId="{939B9A87-B540-4857-8A01-D65EBAEF8181}" srcOrd="3" destOrd="0" presId="urn:microsoft.com/office/officeart/2005/8/layout/hierarchy2"/>
    <dgm:cxn modelId="{A956FC56-F2EF-4123-A5B3-3681FB2CC302}" type="presParOf" srcId="{939B9A87-B540-4857-8A01-D65EBAEF8181}" destId="{735D0566-B65C-4D72-9E2C-239539119E3E}" srcOrd="0" destOrd="0" presId="urn:microsoft.com/office/officeart/2005/8/layout/hierarchy2"/>
    <dgm:cxn modelId="{87023DA8-ED9A-48BD-A3D7-DA5A0FB04FCA}" type="presParOf" srcId="{939B9A87-B540-4857-8A01-D65EBAEF8181}" destId="{737DEFCA-4D39-43FE-AAC5-333249206044}" srcOrd="1" destOrd="0" presId="urn:microsoft.com/office/officeart/2005/8/layout/hierarchy2"/>
    <dgm:cxn modelId="{F84E9660-7E09-49FF-BFCE-FE04CF2FF252}" type="presParOf" srcId="{737DEFCA-4D39-43FE-AAC5-333249206044}" destId="{F92D0F03-A498-42A8-B5EF-772DCA98BFEB}" srcOrd="0" destOrd="0" presId="urn:microsoft.com/office/officeart/2005/8/layout/hierarchy2"/>
    <dgm:cxn modelId="{E984E21B-D247-4383-9A58-72184FE17C63}" type="presParOf" srcId="{F92D0F03-A498-42A8-B5EF-772DCA98BFEB}" destId="{11815DEE-3480-4DF8-AD6E-BF1FE420D0A8}" srcOrd="0" destOrd="0" presId="urn:microsoft.com/office/officeart/2005/8/layout/hierarchy2"/>
    <dgm:cxn modelId="{48C0460B-E496-4564-ACE4-57B55948513C}" type="presParOf" srcId="{737DEFCA-4D39-43FE-AAC5-333249206044}" destId="{359C497B-5D89-4377-B1C6-87A117B47C5B}" srcOrd="1" destOrd="0" presId="urn:microsoft.com/office/officeart/2005/8/layout/hierarchy2"/>
    <dgm:cxn modelId="{723B34F3-35FF-4630-A1F2-05FA9133CC32}" type="presParOf" srcId="{359C497B-5D89-4377-B1C6-87A117B47C5B}" destId="{110BDCD3-D02D-41D0-9446-2190F82854C2}" srcOrd="0" destOrd="0" presId="urn:microsoft.com/office/officeart/2005/8/layout/hierarchy2"/>
    <dgm:cxn modelId="{866C0EEC-1A14-4DF6-ACBD-EF1E7B1D8E40}" type="presParOf" srcId="{359C497B-5D89-4377-B1C6-87A117B47C5B}" destId="{78B93A9A-498E-4A76-AC3B-51E6DFFD0C4D}" srcOrd="1" destOrd="0" presId="urn:microsoft.com/office/officeart/2005/8/layout/hierarchy2"/>
    <dgm:cxn modelId="{4E79C221-AAC4-4BCC-8D12-E14DF37DFB2E}" type="presParOf" srcId="{737DEFCA-4D39-43FE-AAC5-333249206044}" destId="{413F8987-DE48-49DA-8BCD-D23479F15A6D}" srcOrd="2" destOrd="0" presId="urn:microsoft.com/office/officeart/2005/8/layout/hierarchy2"/>
    <dgm:cxn modelId="{8E9D6DC0-E7D2-4FAA-B330-44E366DB7AA9}" type="presParOf" srcId="{413F8987-DE48-49DA-8BCD-D23479F15A6D}" destId="{FB283FAF-FB62-4F4F-BD2A-03353F2901CD}" srcOrd="0" destOrd="0" presId="urn:microsoft.com/office/officeart/2005/8/layout/hierarchy2"/>
    <dgm:cxn modelId="{E4DC7DCD-B51E-4B49-A113-7D0823E8926F}" type="presParOf" srcId="{737DEFCA-4D39-43FE-AAC5-333249206044}" destId="{FC4405D2-D46E-45C5-8F77-C238C3AF2AA3}" srcOrd="3" destOrd="0" presId="urn:microsoft.com/office/officeart/2005/8/layout/hierarchy2"/>
    <dgm:cxn modelId="{3FD2D509-DB1B-45FF-BFFB-F9BCA28D0C02}" type="presParOf" srcId="{FC4405D2-D46E-45C5-8F77-C238C3AF2AA3}" destId="{72A66E54-4C6F-4E51-842A-9FFCA116B296}" srcOrd="0" destOrd="0" presId="urn:microsoft.com/office/officeart/2005/8/layout/hierarchy2"/>
    <dgm:cxn modelId="{54C4A762-CC45-4EDB-961A-54B928BC4D09}" type="presParOf" srcId="{FC4405D2-D46E-45C5-8F77-C238C3AF2AA3}" destId="{1EF71B7E-3268-41A9-BE3F-67F7590BE0DA}" srcOrd="1" destOrd="0" presId="urn:microsoft.com/office/officeart/2005/8/layout/hierarchy2"/>
    <dgm:cxn modelId="{4F147BAA-EC5D-4108-BAAD-0A100C967558}" type="presParOf" srcId="{737DEFCA-4D39-43FE-AAC5-333249206044}" destId="{379792CC-7964-4ADB-A98B-EAA8D8385528}" srcOrd="4" destOrd="0" presId="urn:microsoft.com/office/officeart/2005/8/layout/hierarchy2"/>
    <dgm:cxn modelId="{8675BBAB-4B25-4B3A-9D91-675D5A47CF10}" type="presParOf" srcId="{379792CC-7964-4ADB-A98B-EAA8D8385528}" destId="{BFDFEF88-2231-4BA1-967C-B740BB68256E}" srcOrd="0" destOrd="0" presId="urn:microsoft.com/office/officeart/2005/8/layout/hierarchy2"/>
    <dgm:cxn modelId="{9D0D1AA7-130D-44EC-89B6-9464F01F0B86}" type="presParOf" srcId="{737DEFCA-4D39-43FE-AAC5-333249206044}" destId="{418EFC23-68F6-427B-863A-46D68F34F0F2}" srcOrd="5" destOrd="0" presId="urn:microsoft.com/office/officeart/2005/8/layout/hierarchy2"/>
    <dgm:cxn modelId="{F5F10AD1-DD46-405E-BCE6-4E75FB46216C}" type="presParOf" srcId="{418EFC23-68F6-427B-863A-46D68F34F0F2}" destId="{C8F38D34-E007-4FC9-B676-492A2E6892A0}" srcOrd="0" destOrd="0" presId="urn:microsoft.com/office/officeart/2005/8/layout/hierarchy2"/>
    <dgm:cxn modelId="{524BE772-B53B-4197-A0FF-AAAE2F502F0C}" type="presParOf" srcId="{418EFC23-68F6-427B-863A-46D68F34F0F2}" destId="{1AABF1BD-305F-4ADD-88B7-F642F61FFB38}" srcOrd="1" destOrd="0" presId="urn:microsoft.com/office/officeart/2005/8/layout/hierarchy2"/>
    <dgm:cxn modelId="{347EAEEF-E40B-4B51-9D3F-A1D28C99BF92}" type="presParOf" srcId="{737DEFCA-4D39-43FE-AAC5-333249206044}" destId="{F2F02554-FE0D-4E3D-8394-B15DE41F49B2}" srcOrd="6" destOrd="0" presId="urn:microsoft.com/office/officeart/2005/8/layout/hierarchy2"/>
    <dgm:cxn modelId="{1FDC8E9E-B6E1-45FA-93D2-221BC4D7D095}" type="presParOf" srcId="{F2F02554-FE0D-4E3D-8394-B15DE41F49B2}" destId="{DD173498-0C83-48C1-B9DE-34CEC36BD4D4}" srcOrd="0" destOrd="0" presId="urn:microsoft.com/office/officeart/2005/8/layout/hierarchy2"/>
    <dgm:cxn modelId="{8D743A33-F2CE-49E8-AEC5-DA0CD9C1CA19}" type="presParOf" srcId="{737DEFCA-4D39-43FE-AAC5-333249206044}" destId="{A2C5BA94-D682-41D5-B2D8-9BD4D7F69DEF}" srcOrd="7" destOrd="0" presId="urn:microsoft.com/office/officeart/2005/8/layout/hierarchy2"/>
    <dgm:cxn modelId="{9B245DEE-1144-4D70-9B5B-9C23B710EBA3}" type="presParOf" srcId="{A2C5BA94-D682-41D5-B2D8-9BD4D7F69DEF}" destId="{EC879E5D-4A6A-4952-A42C-9FBBD86F9A70}" srcOrd="0" destOrd="0" presId="urn:microsoft.com/office/officeart/2005/8/layout/hierarchy2"/>
    <dgm:cxn modelId="{24222B51-A060-419C-9491-95502C4B5C84}" type="presParOf" srcId="{A2C5BA94-D682-41D5-B2D8-9BD4D7F69DEF}" destId="{71B0A3B7-820F-42F5-A309-00AAB50480C5}" srcOrd="1" destOrd="0" presId="urn:microsoft.com/office/officeart/2005/8/layout/hierarchy2"/>
    <dgm:cxn modelId="{A8585266-0CDC-4A7B-BAC3-03AA1EE1616A}" type="presParOf" srcId="{737DEFCA-4D39-43FE-AAC5-333249206044}" destId="{EB2191EE-C8B7-4ED3-AD0A-52A9E7C6481A}" srcOrd="8" destOrd="0" presId="urn:microsoft.com/office/officeart/2005/8/layout/hierarchy2"/>
    <dgm:cxn modelId="{278F33EB-1B34-4E1F-BFFE-155059F2208C}" type="presParOf" srcId="{EB2191EE-C8B7-4ED3-AD0A-52A9E7C6481A}" destId="{A9453D64-FBAE-46C5-8771-2ADC1C0A5AFB}" srcOrd="0" destOrd="0" presId="urn:microsoft.com/office/officeart/2005/8/layout/hierarchy2"/>
    <dgm:cxn modelId="{5D3475C0-0058-4C9E-AB82-3A1D33F516BE}" type="presParOf" srcId="{737DEFCA-4D39-43FE-AAC5-333249206044}" destId="{09CBBF2A-BB0B-44C4-A939-BCE95FD7CE80}" srcOrd="9" destOrd="0" presId="urn:microsoft.com/office/officeart/2005/8/layout/hierarchy2"/>
    <dgm:cxn modelId="{2C910420-22C6-425D-8DF4-EF5D34EDAF67}" type="presParOf" srcId="{09CBBF2A-BB0B-44C4-A939-BCE95FD7CE80}" destId="{9176C351-4580-4277-8091-D722C3DD9CEC}" srcOrd="0" destOrd="0" presId="urn:microsoft.com/office/officeart/2005/8/layout/hierarchy2"/>
    <dgm:cxn modelId="{84DCC033-2FB6-4F0E-B1C4-F17A0D35FB33}" type="presParOf" srcId="{09CBBF2A-BB0B-44C4-A939-BCE95FD7CE80}" destId="{686752C8-A524-421C-9AF5-8DE7A2317DB2}" srcOrd="1" destOrd="0" presId="urn:microsoft.com/office/officeart/2005/8/layout/hierarchy2"/>
    <dgm:cxn modelId="{DCEFA2AC-13F3-48EE-A21F-6687DC23561F}" type="presParOf" srcId="{DBE5D458-EAA4-4B9E-9EDA-C83FDC35B10F}" destId="{71BA6E10-8F51-453E-8FE9-8BCE748D2B30}" srcOrd="4" destOrd="0" presId="urn:microsoft.com/office/officeart/2005/8/layout/hierarchy2"/>
    <dgm:cxn modelId="{72D8E011-66E9-40F2-B410-9968811EF417}" type="presParOf" srcId="{71BA6E10-8F51-453E-8FE9-8BCE748D2B30}" destId="{36C093BA-FCE0-4CD9-B838-17FDD5BF3BDC}" srcOrd="0" destOrd="0" presId="urn:microsoft.com/office/officeart/2005/8/layout/hierarchy2"/>
    <dgm:cxn modelId="{05B416FF-7D45-4C4A-BF2C-32FA2596BFC0}" type="presParOf" srcId="{DBE5D458-EAA4-4B9E-9EDA-C83FDC35B10F}" destId="{706F9344-8E2C-4505-8EB7-F9A256846DB9}" srcOrd="5" destOrd="0" presId="urn:microsoft.com/office/officeart/2005/8/layout/hierarchy2"/>
    <dgm:cxn modelId="{709D0783-9FF0-44F2-9A0F-A0ED75FAB7C4}" type="presParOf" srcId="{706F9344-8E2C-4505-8EB7-F9A256846DB9}" destId="{F53DD01B-21A2-45FD-9AEF-ACC882EA600B}" srcOrd="0" destOrd="0" presId="urn:microsoft.com/office/officeart/2005/8/layout/hierarchy2"/>
    <dgm:cxn modelId="{DFEAD71F-A520-4345-9EDB-71F6EE1E7DEC}" type="presParOf" srcId="{706F9344-8E2C-4505-8EB7-F9A256846DB9}" destId="{AAEBE001-A819-49E5-8404-66B7D3AB7378}" srcOrd="1" destOrd="0" presId="urn:microsoft.com/office/officeart/2005/8/layout/hierarchy2"/>
    <dgm:cxn modelId="{BC7B2434-80F4-4E15-92F7-1F6F21EE947B}" type="presParOf" srcId="{DBE5D458-EAA4-4B9E-9EDA-C83FDC35B10F}" destId="{14DB9DCF-8DA5-4FEE-A5AA-366E3934A703}" srcOrd="6" destOrd="0" presId="urn:microsoft.com/office/officeart/2005/8/layout/hierarchy2"/>
    <dgm:cxn modelId="{BB69A0B3-1CC9-431B-9C08-24F78DDC09B9}" type="presParOf" srcId="{14DB9DCF-8DA5-4FEE-A5AA-366E3934A703}" destId="{50739120-800C-4C4C-AF62-1B481376536A}" srcOrd="0" destOrd="0" presId="urn:microsoft.com/office/officeart/2005/8/layout/hierarchy2"/>
    <dgm:cxn modelId="{A1B88765-31CA-4888-B52A-62134DF249A4}" type="presParOf" srcId="{DBE5D458-EAA4-4B9E-9EDA-C83FDC35B10F}" destId="{5C31F0BE-39FE-4686-BA2B-A6BC20665F11}" srcOrd="7" destOrd="0" presId="urn:microsoft.com/office/officeart/2005/8/layout/hierarchy2"/>
    <dgm:cxn modelId="{12112E0A-C731-4E8E-A186-EBE12FFBA470}" type="presParOf" srcId="{5C31F0BE-39FE-4686-BA2B-A6BC20665F11}" destId="{4EA5A2C7-0838-445B-BF23-8112B628CEAB}" srcOrd="0" destOrd="0" presId="urn:microsoft.com/office/officeart/2005/8/layout/hierarchy2"/>
    <dgm:cxn modelId="{759412A7-3509-401D-8E73-30AE281B4DA7}" type="presParOf" srcId="{5C31F0BE-39FE-4686-BA2B-A6BC20665F11}" destId="{36FBC9AF-BF1C-4064-A404-196B1F953BC1}" srcOrd="1" destOrd="0" presId="urn:microsoft.com/office/officeart/2005/8/layout/hierarchy2"/>
    <dgm:cxn modelId="{2E808BD6-DE23-440C-B391-5796FE1F17AD}" type="presParOf" srcId="{DBE5D458-EAA4-4B9E-9EDA-C83FDC35B10F}" destId="{D2231A29-E058-4350-B787-8C5EC22FED7F}" srcOrd="8" destOrd="0" presId="urn:microsoft.com/office/officeart/2005/8/layout/hierarchy2"/>
    <dgm:cxn modelId="{EA2B300C-6D7A-467E-BF2A-BBF9E0A570F7}" type="presParOf" srcId="{D2231A29-E058-4350-B787-8C5EC22FED7F}" destId="{B676CF3B-7C8D-47B1-84B3-9F22433682A3}" srcOrd="0" destOrd="0" presId="urn:microsoft.com/office/officeart/2005/8/layout/hierarchy2"/>
    <dgm:cxn modelId="{2524F8E9-E732-4424-B112-D3CB2F0525B1}" type="presParOf" srcId="{DBE5D458-EAA4-4B9E-9EDA-C83FDC35B10F}" destId="{BD225CDD-14F0-495E-A8B1-F7A4165CBB42}" srcOrd="9" destOrd="0" presId="urn:microsoft.com/office/officeart/2005/8/layout/hierarchy2"/>
    <dgm:cxn modelId="{0CF8F061-172C-456E-8ED9-B36B7684CCC8}" type="presParOf" srcId="{BD225CDD-14F0-495E-A8B1-F7A4165CBB42}" destId="{6E1AF40F-BCE5-4E1E-9600-43701A7EF5E6}" srcOrd="0" destOrd="0" presId="urn:microsoft.com/office/officeart/2005/8/layout/hierarchy2"/>
    <dgm:cxn modelId="{D4F14F5B-238A-4594-8BB6-136D350D8D55}" type="presParOf" srcId="{BD225CDD-14F0-495E-A8B1-F7A4165CBB42}" destId="{4784041E-2219-4043-9F11-E35BD81B21B8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7F77011-2D57-456B-9FA4-A9C7758CBCF4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4EC5FAD-9289-4B37-B769-C288DB0B62FD}">
      <dgm:prSet phldrT="[Text]"/>
      <dgm:spPr>
        <a:solidFill>
          <a:schemeClr val="bg1"/>
        </a:solidFill>
        <a:ln w="19050">
          <a:solidFill>
            <a:schemeClr val="tx1"/>
          </a:solidFill>
        </a:ln>
      </dgm:spPr>
      <dgm:t>
        <a:bodyPr/>
        <a:lstStyle/>
        <a:p>
          <a:r>
            <a:rPr lang="en-US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Kỹ</a:t>
          </a:r>
          <a:r>
            <a:rPr lang="en-US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thuật</a:t>
          </a:r>
          <a:r>
            <a:rPr lang="en-US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may </a:t>
          </a:r>
          <a:r>
            <a:rPr lang="en-US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các</a:t>
          </a:r>
          <a:r>
            <a:rPr lang="en-US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 </a:t>
          </a:r>
          <a:r>
            <a:rPr lang="en-US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đường</a:t>
          </a:r>
          <a:r>
            <a:rPr lang="en-US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may </a:t>
          </a:r>
          <a:r>
            <a:rPr lang="en-US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máy</a:t>
          </a:r>
          <a:r>
            <a:rPr lang="en-US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cơ</a:t>
          </a:r>
          <a:r>
            <a:rPr lang="en-US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bản</a:t>
          </a:r>
          <a:endParaRPr lang="en-US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0E65090D-D472-4247-8DA3-0FE9B015A02D}" type="parTrans" cxnId="{D02C8B61-B78E-4CE6-B1B5-BD2FBCF5E64B}">
      <dgm:prSet/>
      <dgm:spPr/>
      <dgm:t>
        <a:bodyPr/>
        <a:lstStyle/>
        <a:p>
          <a:endParaRPr lang="en-US"/>
        </a:p>
      </dgm:t>
    </dgm:pt>
    <dgm:pt modelId="{A1E38C40-89FB-4F0C-A10B-A6B718476256}" type="sibTrans" cxnId="{D02C8B61-B78E-4CE6-B1B5-BD2FBCF5E64B}">
      <dgm:prSet/>
      <dgm:spPr/>
      <dgm:t>
        <a:bodyPr/>
        <a:lstStyle/>
        <a:p>
          <a:endParaRPr lang="en-US"/>
        </a:p>
      </dgm:t>
    </dgm:pt>
    <dgm:pt modelId="{671502E5-BFE3-4753-AEE6-8BE8D3C839D9}">
      <dgm:prSet phldrT="[Text]"/>
      <dgm:spPr>
        <a:solidFill>
          <a:schemeClr val="bg1"/>
        </a:solidFill>
        <a:ln w="19050">
          <a:solidFill>
            <a:schemeClr val="tx1"/>
          </a:solidFill>
        </a:ln>
      </dgm:spPr>
      <dgm:t>
        <a:bodyPr/>
        <a:lstStyle/>
        <a:p>
          <a:r>
            <a:rPr lang="en-US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Đường</a:t>
          </a:r>
          <a:r>
            <a:rPr lang="en-US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may can</a:t>
          </a:r>
          <a:endParaRPr lang="en-US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0E50FF1F-D88B-4001-B1F2-7F668434F046}" type="parTrans" cxnId="{816C59A5-90EB-4656-B047-3687266072B0}">
      <dgm:prSet/>
      <dgm:spPr>
        <a:solidFill>
          <a:schemeClr val="bg1"/>
        </a:solidFill>
        <a:ln w="19050">
          <a:solidFill>
            <a:schemeClr val="tx1"/>
          </a:solidFill>
        </a:ln>
      </dgm:spPr>
      <dgm:t>
        <a:bodyPr/>
        <a:lstStyle/>
        <a:p>
          <a:endParaRPr lang="en-US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BE768E0F-5253-4FC0-8EF0-5F12009534E0}" type="sibTrans" cxnId="{816C59A5-90EB-4656-B047-3687266072B0}">
      <dgm:prSet/>
      <dgm:spPr/>
      <dgm:t>
        <a:bodyPr/>
        <a:lstStyle/>
        <a:p>
          <a:endParaRPr lang="en-US"/>
        </a:p>
      </dgm:t>
    </dgm:pt>
    <dgm:pt modelId="{86037601-EEB3-4D79-88FC-AB1E2ADC0195}">
      <dgm:prSet phldrT="[Text]"/>
      <dgm:spPr>
        <a:solidFill>
          <a:schemeClr val="bg1"/>
        </a:solidFill>
        <a:ln w="19050">
          <a:solidFill>
            <a:schemeClr val="tx1"/>
          </a:solidFill>
        </a:ln>
      </dgm:spPr>
      <dgm:t>
        <a:bodyPr/>
        <a:lstStyle/>
        <a:p>
          <a:r>
            <a:rPr lang="en-US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Đường</a:t>
          </a:r>
          <a:r>
            <a:rPr lang="en-US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may can </a:t>
          </a:r>
          <a:r>
            <a:rPr lang="en-US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rẽ</a:t>
          </a:r>
          <a:endParaRPr lang="en-US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A3063789-7A3E-4C48-8F11-8D7ADB33E273}" type="parTrans" cxnId="{AB04CD9A-E282-4E06-8B9F-4351F090F2CB}">
      <dgm:prSet/>
      <dgm:spPr>
        <a:solidFill>
          <a:schemeClr val="bg1"/>
        </a:solidFill>
        <a:ln w="19050">
          <a:solidFill>
            <a:schemeClr val="tx1"/>
          </a:solidFill>
        </a:ln>
      </dgm:spPr>
      <dgm:t>
        <a:bodyPr/>
        <a:lstStyle/>
        <a:p>
          <a:endParaRPr lang="en-US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145085FA-7AEA-40B8-B6F4-F4D57AF8FF48}" type="sibTrans" cxnId="{AB04CD9A-E282-4E06-8B9F-4351F090F2CB}">
      <dgm:prSet/>
      <dgm:spPr/>
      <dgm:t>
        <a:bodyPr/>
        <a:lstStyle/>
        <a:p>
          <a:endParaRPr lang="en-US"/>
        </a:p>
      </dgm:t>
    </dgm:pt>
    <dgm:pt modelId="{348D600B-6F2E-4AF0-9CF3-8E1D27642842}">
      <dgm:prSet phldrT="[Text]"/>
      <dgm:spPr>
        <a:solidFill>
          <a:schemeClr val="bg1"/>
        </a:solidFill>
        <a:ln w="19050">
          <a:solidFill>
            <a:schemeClr val="tx1"/>
          </a:solidFill>
        </a:ln>
      </dgm:spPr>
      <dgm:t>
        <a:bodyPr/>
        <a:lstStyle/>
        <a:p>
          <a:r>
            <a:rPr lang="en-US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Đường</a:t>
          </a:r>
          <a:r>
            <a:rPr lang="en-US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may can </a:t>
          </a:r>
          <a:r>
            <a:rPr lang="en-US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kê</a:t>
          </a:r>
          <a:r>
            <a:rPr lang="en-US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mí</a:t>
          </a:r>
          <a:endParaRPr lang="en-US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D60295FD-84D5-4B55-A958-F478937B5253}" type="parTrans" cxnId="{521FF65E-397E-4F49-8097-263A09E34A50}">
      <dgm:prSet/>
      <dgm:spPr>
        <a:solidFill>
          <a:schemeClr val="bg1"/>
        </a:solidFill>
        <a:ln w="19050">
          <a:solidFill>
            <a:schemeClr val="tx1"/>
          </a:solidFill>
        </a:ln>
      </dgm:spPr>
      <dgm:t>
        <a:bodyPr/>
        <a:lstStyle/>
        <a:p>
          <a:endParaRPr lang="en-US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B184C358-2FA7-43DB-83A4-A612F0450334}" type="sibTrans" cxnId="{521FF65E-397E-4F49-8097-263A09E34A50}">
      <dgm:prSet/>
      <dgm:spPr/>
      <dgm:t>
        <a:bodyPr/>
        <a:lstStyle/>
        <a:p>
          <a:endParaRPr lang="en-US"/>
        </a:p>
      </dgm:t>
    </dgm:pt>
    <dgm:pt modelId="{92B27FFA-E673-4B82-88EB-FFC6FA52ADAF}">
      <dgm:prSet phldrT="[Text]"/>
      <dgm:spPr>
        <a:solidFill>
          <a:schemeClr val="bg1"/>
        </a:solidFill>
        <a:ln w="19050">
          <a:solidFill>
            <a:schemeClr val="tx1"/>
          </a:solidFill>
        </a:ln>
      </dgm:spPr>
      <dgm:t>
        <a:bodyPr/>
        <a:lstStyle/>
        <a:p>
          <a:r>
            <a:rPr lang="en-US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Đường</a:t>
          </a:r>
          <a:r>
            <a:rPr lang="en-US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may </a:t>
          </a:r>
          <a:r>
            <a:rPr lang="en-US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ép</a:t>
          </a:r>
          <a:endParaRPr lang="en-US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2437D0A4-A8D7-478A-8021-A7EAB1EB7F37}" type="parTrans" cxnId="{C42FA567-2AAF-474B-97F6-574F7E26B305}">
      <dgm:prSet/>
      <dgm:spPr>
        <a:solidFill>
          <a:schemeClr val="bg1"/>
        </a:solidFill>
        <a:ln w="19050">
          <a:solidFill>
            <a:schemeClr val="tx1"/>
          </a:solidFill>
        </a:ln>
      </dgm:spPr>
      <dgm:t>
        <a:bodyPr/>
        <a:lstStyle/>
        <a:p>
          <a:endParaRPr lang="en-US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11F7BDFA-E1E9-4E1E-BE95-54613EFF692F}" type="sibTrans" cxnId="{C42FA567-2AAF-474B-97F6-574F7E26B305}">
      <dgm:prSet/>
      <dgm:spPr/>
      <dgm:t>
        <a:bodyPr/>
        <a:lstStyle/>
        <a:p>
          <a:endParaRPr lang="en-US"/>
        </a:p>
      </dgm:t>
    </dgm:pt>
    <dgm:pt modelId="{A3CD1F39-E29F-4CBA-88A0-14E881BFE8ED}">
      <dgm:prSet/>
      <dgm:spPr>
        <a:solidFill>
          <a:schemeClr val="bg1"/>
        </a:solidFill>
        <a:ln w="19050">
          <a:solidFill>
            <a:schemeClr val="tx1"/>
          </a:solidFill>
        </a:ln>
      </dgm:spPr>
      <dgm:t>
        <a:bodyPr/>
        <a:lstStyle/>
        <a:p>
          <a:r>
            <a:rPr lang="en-US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Đường</a:t>
          </a:r>
          <a:r>
            <a:rPr lang="en-US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may </a:t>
          </a:r>
          <a:r>
            <a:rPr lang="en-US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diễu</a:t>
          </a:r>
          <a:endParaRPr lang="en-US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C4E7DFAB-5618-456B-9A79-6DB88FC37918}" type="parTrans" cxnId="{E1E4C61D-5432-4E8A-937D-7F13B8EA0955}">
      <dgm:prSet/>
      <dgm:spPr>
        <a:solidFill>
          <a:schemeClr val="bg1"/>
        </a:solidFill>
        <a:ln w="19050">
          <a:solidFill>
            <a:schemeClr val="tx1"/>
          </a:solidFill>
        </a:ln>
      </dgm:spPr>
      <dgm:t>
        <a:bodyPr/>
        <a:lstStyle/>
        <a:p>
          <a:endParaRPr lang="en-US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587CBE55-8932-4BA1-9965-CCE15BC990FF}" type="sibTrans" cxnId="{E1E4C61D-5432-4E8A-937D-7F13B8EA0955}">
      <dgm:prSet/>
      <dgm:spPr/>
      <dgm:t>
        <a:bodyPr/>
        <a:lstStyle/>
        <a:p>
          <a:endParaRPr lang="en-US"/>
        </a:p>
      </dgm:t>
    </dgm:pt>
    <dgm:pt modelId="{7181AB6C-79A0-40FC-A50E-6B934D063C20}">
      <dgm:prSet/>
      <dgm:spPr>
        <a:solidFill>
          <a:schemeClr val="bg1"/>
        </a:solidFill>
        <a:ln w="19050">
          <a:solidFill>
            <a:schemeClr val="tx1"/>
          </a:solidFill>
        </a:ln>
      </dgm:spPr>
      <dgm:t>
        <a:bodyPr/>
        <a:lstStyle/>
        <a:p>
          <a:r>
            <a:rPr lang="en-US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Đường</a:t>
          </a:r>
          <a:r>
            <a:rPr lang="en-US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may </a:t>
          </a:r>
          <a:r>
            <a:rPr lang="en-US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lộn</a:t>
          </a:r>
          <a:endParaRPr lang="en-US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99785234-CE39-4A67-99AE-B46092C1B2D2}" type="parTrans" cxnId="{B3ECC103-377E-40F2-9A74-D26CFF45D3D0}">
      <dgm:prSet/>
      <dgm:spPr>
        <a:solidFill>
          <a:schemeClr val="bg1"/>
        </a:solidFill>
        <a:ln w="19050">
          <a:solidFill>
            <a:schemeClr val="tx1"/>
          </a:solidFill>
        </a:ln>
      </dgm:spPr>
      <dgm:t>
        <a:bodyPr/>
        <a:lstStyle/>
        <a:p>
          <a:endParaRPr lang="en-US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FB8AACDD-77D5-401C-B52A-EA0199D34E7C}" type="sibTrans" cxnId="{B3ECC103-377E-40F2-9A74-D26CFF45D3D0}">
      <dgm:prSet/>
      <dgm:spPr/>
      <dgm:t>
        <a:bodyPr/>
        <a:lstStyle/>
        <a:p>
          <a:endParaRPr lang="en-US"/>
        </a:p>
      </dgm:t>
    </dgm:pt>
    <dgm:pt modelId="{768E7AE5-3FBB-45CB-8977-C8C281077B43}">
      <dgm:prSet/>
      <dgm:spPr>
        <a:solidFill>
          <a:schemeClr val="bg1"/>
        </a:solidFill>
        <a:ln w="19050">
          <a:solidFill>
            <a:schemeClr val="tx1"/>
          </a:solidFill>
        </a:ln>
      </dgm:spPr>
      <dgm:t>
        <a:bodyPr/>
        <a:lstStyle/>
        <a:p>
          <a:r>
            <a:rPr lang="en-US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Đường</a:t>
          </a:r>
          <a:r>
            <a:rPr lang="en-US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may can </a:t>
          </a:r>
          <a:r>
            <a:rPr lang="en-US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kê</a:t>
          </a:r>
          <a:r>
            <a:rPr lang="en-US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giáp</a:t>
          </a:r>
          <a:endParaRPr lang="en-US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F4226965-FBFE-4BC3-B766-A64E3878CDD2}" type="parTrans" cxnId="{EECD240D-06EF-4845-B5DE-C03C5A7F74CF}">
      <dgm:prSet/>
      <dgm:spPr>
        <a:solidFill>
          <a:schemeClr val="bg1"/>
        </a:solidFill>
        <a:ln w="19050">
          <a:solidFill>
            <a:schemeClr val="tx1"/>
          </a:solidFill>
        </a:ln>
      </dgm:spPr>
      <dgm:t>
        <a:bodyPr/>
        <a:lstStyle/>
        <a:p>
          <a:endParaRPr lang="en-US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12E702AC-087B-49FB-9102-0967712B5115}" type="sibTrans" cxnId="{EECD240D-06EF-4845-B5DE-C03C5A7F74CF}">
      <dgm:prSet/>
      <dgm:spPr/>
      <dgm:t>
        <a:bodyPr/>
        <a:lstStyle/>
        <a:p>
          <a:endParaRPr lang="en-US"/>
        </a:p>
      </dgm:t>
    </dgm:pt>
    <dgm:pt modelId="{8E87E17C-2186-41CC-900D-C092BBC9608F}">
      <dgm:prSet/>
      <dgm:spPr>
        <a:solidFill>
          <a:schemeClr val="bg1"/>
        </a:solidFill>
        <a:ln w="19050">
          <a:solidFill>
            <a:schemeClr val="tx1"/>
          </a:solidFill>
        </a:ln>
      </dgm:spPr>
      <dgm:t>
        <a:bodyPr/>
        <a:lstStyle/>
        <a:p>
          <a:r>
            <a:rPr lang="en-US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Đường</a:t>
          </a:r>
          <a:r>
            <a:rPr lang="en-US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may can </a:t>
          </a:r>
          <a:r>
            <a:rPr lang="en-US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kê</a:t>
          </a:r>
          <a:r>
            <a:rPr lang="en-US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xẻ</a:t>
          </a:r>
          <a:endParaRPr lang="en-US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4E481AE5-7AB2-4EA8-ABF9-19FCDF8C65DE}" type="parTrans" cxnId="{389B03B4-7E81-4101-819D-700828471D5C}">
      <dgm:prSet/>
      <dgm:spPr>
        <a:solidFill>
          <a:schemeClr val="bg1"/>
        </a:solidFill>
        <a:ln w="19050">
          <a:solidFill>
            <a:schemeClr val="tx1"/>
          </a:solidFill>
        </a:ln>
      </dgm:spPr>
      <dgm:t>
        <a:bodyPr/>
        <a:lstStyle/>
        <a:p>
          <a:endParaRPr lang="en-US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3B0EDE33-7A54-4E7D-A308-00CC8D8999E6}" type="sibTrans" cxnId="{389B03B4-7E81-4101-819D-700828471D5C}">
      <dgm:prSet/>
      <dgm:spPr/>
      <dgm:t>
        <a:bodyPr/>
        <a:lstStyle/>
        <a:p>
          <a:endParaRPr lang="en-US"/>
        </a:p>
      </dgm:t>
    </dgm:pt>
    <dgm:pt modelId="{BF0F4666-822D-43C1-8354-C2B3947F03D2}">
      <dgm:prSet/>
      <dgm:spPr>
        <a:solidFill>
          <a:schemeClr val="bg1"/>
        </a:solidFill>
        <a:ln w="19050">
          <a:solidFill>
            <a:schemeClr val="tx1"/>
          </a:solidFill>
        </a:ln>
      </dgm:spPr>
      <dgm:t>
        <a:bodyPr/>
        <a:lstStyle/>
        <a:p>
          <a:r>
            <a:rPr lang="en-US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Đường</a:t>
          </a:r>
          <a:r>
            <a:rPr lang="en-US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may can </a:t>
          </a:r>
          <a:r>
            <a:rPr lang="en-US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rẽ</a:t>
          </a:r>
          <a:r>
            <a:rPr lang="en-US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diễu</a:t>
          </a:r>
          <a:r>
            <a:rPr lang="en-US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đè</a:t>
          </a:r>
          <a:r>
            <a:rPr lang="en-US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hai</a:t>
          </a:r>
          <a:r>
            <a:rPr lang="en-US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đường</a:t>
          </a:r>
          <a:endParaRPr lang="en-US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3469F39D-228E-4EA2-A85A-740FFC45E6E4}" type="parTrans" cxnId="{E594B025-2583-4D7C-97DC-1E35B6901D66}">
      <dgm:prSet/>
      <dgm:spPr>
        <a:solidFill>
          <a:schemeClr val="bg1"/>
        </a:solidFill>
        <a:ln w="19050">
          <a:solidFill>
            <a:schemeClr val="tx1"/>
          </a:solidFill>
        </a:ln>
      </dgm:spPr>
      <dgm:t>
        <a:bodyPr/>
        <a:lstStyle/>
        <a:p>
          <a:endParaRPr lang="en-US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D63D0AF3-EB5C-4280-9559-A96D94B5DFB6}" type="sibTrans" cxnId="{E594B025-2583-4D7C-97DC-1E35B6901D66}">
      <dgm:prSet/>
      <dgm:spPr/>
      <dgm:t>
        <a:bodyPr/>
        <a:lstStyle/>
        <a:p>
          <a:endParaRPr lang="en-US"/>
        </a:p>
      </dgm:t>
    </dgm:pt>
    <dgm:pt modelId="{0979485C-52F4-4E8E-8081-254E12D33B56}" type="pres">
      <dgm:prSet presAssocID="{E7F77011-2D57-456B-9FA4-A9C7758CBCF4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C0905B0-1022-4B46-B147-FCCA0E865D8E}" type="pres">
      <dgm:prSet presAssocID="{F4EC5FAD-9289-4B37-B769-C288DB0B62FD}" presName="root1" presStyleCnt="0"/>
      <dgm:spPr/>
    </dgm:pt>
    <dgm:pt modelId="{AB1E5DCE-7B53-4A5E-AE99-05DDDFEC54E7}" type="pres">
      <dgm:prSet presAssocID="{F4EC5FAD-9289-4B37-B769-C288DB0B62FD}" presName="LevelOneTextNode" presStyleLbl="node0" presStyleIdx="0" presStyleCnt="1" custScaleX="233399" custLinFactY="-9544" custLinFactNeighborX="-249" custLinFactNeighborY="-1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37647C5-A2D5-403E-80D1-F23A8D1F19DC}" type="pres">
      <dgm:prSet presAssocID="{F4EC5FAD-9289-4B37-B769-C288DB0B62FD}" presName="level2hierChild" presStyleCnt="0"/>
      <dgm:spPr/>
    </dgm:pt>
    <dgm:pt modelId="{0DF0BC23-F373-4814-8CC2-847D460B03AC}" type="pres">
      <dgm:prSet presAssocID="{0E50FF1F-D88B-4001-B1F2-7F668434F046}" presName="conn2-1" presStyleLbl="parChTrans1D2" presStyleIdx="0" presStyleCnt="4"/>
      <dgm:spPr/>
      <dgm:t>
        <a:bodyPr/>
        <a:lstStyle/>
        <a:p>
          <a:endParaRPr lang="en-US"/>
        </a:p>
      </dgm:t>
    </dgm:pt>
    <dgm:pt modelId="{75EDECF6-EE72-4B1D-800D-C5E38C1914DF}" type="pres">
      <dgm:prSet presAssocID="{0E50FF1F-D88B-4001-B1F2-7F668434F046}" presName="connTx" presStyleLbl="parChTrans1D2" presStyleIdx="0" presStyleCnt="4"/>
      <dgm:spPr/>
      <dgm:t>
        <a:bodyPr/>
        <a:lstStyle/>
        <a:p>
          <a:endParaRPr lang="en-US"/>
        </a:p>
      </dgm:t>
    </dgm:pt>
    <dgm:pt modelId="{0414410E-6608-4AB9-871D-3F3D964DF977}" type="pres">
      <dgm:prSet presAssocID="{671502E5-BFE3-4753-AEE6-8BE8D3C839D9}" presName="root2" presStyleCnt="0"/>
      <dgm:spPr/>
    </dgm:pt>
    <dgm:pt modelId="{6E355816-0A1A-4FA7-9A31-A54DB1BA8100}" type="pres">
      <dgm:prSet presAssocID="{671502E5-BFE3-4753-AEE6-8BE8D3C839D9}" presName="LevelTwoTextNode" presStyleLbl="node2" presStyleIdx="0" presStyleCnt="4" custScaleX="169524" custLinFactY="-81965" custLinFactNeighborX="-21129" custLinFactNeighborY="-1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4819F87-E700-406A-83D2-2F762351FDFB}" type="pres">
      <dgm:prSet presAssocID="{671502E5-BFE3-4753-AEE6-8BE8D3C839D9}" presName="level3hierChild" presStyleCnt="0"/>
      <dgm:spPr/>
    </dgm:pt>
    <dgm:pt modelId="{92CFA860-CBDB-469E-B796-00BB8221C3D8}" type="pres">
      <dgm:prSet presAssocID="{A3063789-7A3E-4C48-8F11-8D7ADB33E273}" presName="conn2-1" presStyleLbl="parChTrans1D3" presStyleIdx="0" presStyleCnt="5"/>
      <dgm:spPr/>
      <dgm:t>
        <a:bodyPr/>
        <a:lstStyle/>
        <a:p>
          <a:endParaRPr lang="en-US"/>
        </a:p>
      </dgm:t>
    </dgm:pt>
    <dgm:pt modelId="{26166272-B001-4C00-8CFF-501272AF5A55}" type="pres">
      <dgm:prSet presAssocID="{A3063789-7A3E-4C48-8F11-8D7ADB33E273}" presName="connTx" presStyleLbl="parChTrans1D3" presStyleIdx="0" presStyleCnt="5"/>
      <dgm:spPr/>
      <dgm:t>
        <a:bodyPr/>
        <a:lstStyle/>
        <a:p>
          <a:endParaRPr lang="en-US"/>
        </a:p>
      </dgm:t>
    </dgm:pt>
    <dgm:pt modelId="{833746A0-E130-498E-81C8-68783FBA5077}" type="pres">
      <dgm:prSet presAssocID="{86037601-EEB3-4D79-88FC-AB1E2ADC0195}" presName="root2" presStyleCnt="0"/>
      <dgm:spPr/>
    </dgm:pt>
    <dgm:pt modelId="{8D712143-BB6E-45DF-9BE2-60382F5CE2B4}" type="pres">
      <dgm:prSet presAssocID="{86037601-EEB3-4D79-88FC-AB1E2ADC0195}" presName="LevelTwoTextNode" presStyleLbl="node3" presStyleIdx="0" presStyleCnt="5" custScaleX="297986" custLinFactNeighborX="-914" custLinFactNeighborY="-4135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5D97F3D-E73F-4C5A-9998-9132DB120EC9}" type="pres">
      <dgm:prSet presAssocID="{86037601-EEB3-4D79-88FC-AB1E2ADC0195}" presName="level3hierChild" presStyleCnt="0"/>
      <dgm:spPr/>
    </dgm:pt>
    <dgm:pt modelId="{7A9AC9F9-6E2F-4EAD-B29D-789C09521ECE}" type="pres">
      <dgm:prSet presAssocID="{3469F39D-228E-4EA2-A85A-740FFC45E6E4}" presName="conn2-1" presStyleLbl="parChTrans1D3" presStyleIdx="1" presStyleCnt="5"/>
      <dgm:spPr/>
      <dgm:t>
        <a:bodyPr/>
        <a:lstStyle/>
        <a:p>
          <a:endParaRPr lang="en-US"/>
        </a:p>
      </dgm:t>
    </dgm:pt>
    <dgm:pt modelId="{80B415C5-9C25-49D1-AEF1-D8732514E6E2}" type="pres">
      <dgm:prSet presAssocID="{3469F39D-228E-4EA2-A85A-740FFC45E6E4}" presName="connTx" presStyleLbl="parChTrans1D3" presStyleIdx="1" presStyleCnt="5"/>
      <dgm:spPr/>
      <dgm:t>
        <a:bodyPr/>
        <a:lstStyle/>
        <a:p>
          <a:endParaRPr lang="en-US"/>
        </a:p>
      </dgm:t>
    </dgm:pt>
    <dgm:pt modelId="{2BF4D240-3F9B-46EB-B38C-6CCE7D914487}" type="pres">
      <dgm:prSet presAssocID="{BF0F4666-822D-43C1-8354-C2B3947F03D2}" presName="root2" presStyleCnt="0"/>
      <dgm:spPr/>
    </dgm:pt>
    <dgm:pt modelId="{B1F67E1F-D591-4537-968D-1583CAA54A0D}" type="pres">
      <dgm:prSet presAssocID="{BF0F4666-822D-43C1-8354-C2B3947F03D2}" presName="LevelTwoTextNode" presStyleLbl="node3" presStyleIdx="1" presStyleCnt="5" custScaleX="297986" custLinFactNeighborX="249" custLinFactNeighborY="-3741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FAD869B-3132-4BE0-A624-E7031EFF0C2D}" type="pres">
      <dgm:prSet presAssocID="{BF0F4666-822D-43C1-8354-C2B3947F03D2}" presName="level3hierChild" presStyleCnt="0"/>
      <dgm:spPr/>
    </dgm:pt>
    <dgm:pt modelId="{7C4395A4-79AF-4C5C-BB0C-4746BEE1C044}" type="pres">
      <dgm:prSet presAssocID="{4E481AE5-7AB2-4EA8-ABF9-19FCDF8C65DE}" presName="conn2-1" presStyleLbl="parChTrans1D3" presStyleIdx="2" presStyleCnt="5"/>
      <dgm:spPr/>
      <dgm:t>
        <a:bodyPr/>
        <a:lstStyle/>
        <a:p>
          <a:endParaRPr lang="en-US"/>
        </a:p>
      </dgm:t>
    </dgm:pt>
    <dgm:pt modelId="{8B316E18-F18A-4FA7-9A18-A755628689D6}" type="pres">
      <dgm:prSet presAssocID="{4E481AE5-7AB2-4EA8-ABF9-19FCDF8C65DE}" presName="connTx" presStyleLbl="parChTrans1D3" presStyleIdx="2" presStyleCnt="5"/>
      <dgm:spPr/>
      <dgm:t>
        <a:bodyPr/>
        <a:lstStyle/>
        <a:p>
          <a:endParaRPr lang="en-US"/>
        </a:p>
      </dgm:t>
    </dgm:pt>
    <dgm:pt modelId="{E9F28EAE-773F-4F26-B6E0-328AC0CA166E}" type="pres">
      <dgm:prSet presAssocID="{8E87E17C-2186-41CC-900D-C092BBC9608F}" presName="root2" presStyleCnt="0"/>
      <dgm:spPr/>
    </dgm:pt>
    <dgm:pt modelId="{2E0B7060-2F6F-4304-BFF2-E9F261F3615C}" type="pres">
      <dgm:prSet presAssocID="{8E87E17C-2186-41CC-900D-C092BBC9608F}" presName="LevelTwoTextNode" presStyleLbl="node3" presStyleIdx="2" presStyleCnt="5" custScaleX="297986" custLinFactNeighborX="249" custLinFactNeighborY="-3741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F606246-5679-4D27-AB83-44F862B21A45}" type="pres">
      <dgm:prSet presAssocID="{8E87E17C-2186-41CC-900D-C092BBC9608F}" presName="level3hierChild" presStyleCnt="0"/>
      <dgm:spPr/>
    </dgm:pt>
    <dgm:pt modelId="{425052A7-B09B-48CC-9A86-43E10F6CC92A}" type="pres">
      <dgm:prSet presAssocID="{F4226965-FBFE-4BC3-B766-A64E3878CDD2}" presName="conn2-1" presStyleLbl="parChTrans1D3" presStyleIdx="3" presStyleCnt="5"/>
      <dgm:spPr/>
      <dgm:t>
        <a:bodyPr/>
        <a:lstStyle/>
        <a:p>
          <a:endParaRPr lang="en-US"/>
        </a:p>
      </dgm:t>
    </dgm:pt>
    <dgm:pt modelId="{24C6065B-2D9E-40FD-9C33-2559D3EDF8BC}" type="pres">
      <dgm:prSet presAssocID="{F4226965-FBFE-4BC3-B766-A64E3878CDD2}" presName="connTx" presStyleLbl="parChTrans1D3" presStyleIdx="3" presStyleCnt="5"/>
      <dgm:spPr/>
      <dgm:t>
        <a:bodyPr/>
        <a:lstStyle/>
        <a:p>
          <a:endParaRPr lang="en-US"/>
        </a:p>
      </dgm:t>
    </dgm:pt>
    <dgm:pt modelId="{8277B6D5-1F2C-492B-BAC6-29A189EEF939}" type="pres">
      <dgm:prSet presAssocID="{768E7AE5-3FBB-45CB-8977-C8C281077B43}" presName="root2" presStyleCnt="0"/>
      <dgm:spPr/>
    </dgm:pt>
    <dgm:pt modelId="{8F137875-6A5F-4303-A6B4-ED7C328CDB8D}" type="pres">
      <dgm:prSet presAssocID="{768E7AE5-3FBB-45CB-8977-C8C281077B43}" presName="LevelTwoTextNode" presStyleLbl="node3" presStyleIdx="3" presStyleCnt="5" custScaleX="297986" custLinFactNeighborX="249" custLinFactNeighborY="-3741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E2EC101-61A4-486C-BD92-6E62561F93FA}" type="pres">
      <dgm:prSet presAssocID="{768E7AE5-3FBB-45CB-8977-C8C281077B43}" presName="level3hierChild" presStyleCnt="0"/>
      <dgm:spPr/>
    </dgm:pt>
    <dgm:pt modelId="{AF4D6240-43C1-4B47-8605-C7E4C1068BEF}" type="pres">
      <dgm:prSet presAssocID="{D60295FD-84D5-4B55-A958-F478937B5253}" presName="conn2-1" presStyleLbl="parChTrans1D3" presStyleIdx="4" presStyleCnt="5"/>
      <dgm:spPr/>
      <dgm:t>
        <a:bodyPr/>
        <a:lstStyle/>
        <a:p>
          <a:endParaRPr lang="en-US"/>
        </a:p>
      </dgm:t>
    </dgm:pt>
    <dgm:pt modelId="{28F23603-3BEE-4A29-8002-90E7C2F67E87}" type="pres">
      <dgm:prSet presAssocID="{D60295FD-84D5-4B55-A958-F478937B5253}" presName="connTx" presStyleLbl="parChTrans1D3" presStyleIdx="4" presStyleCnt="5"/>
      <dgm:spPr/>
      <dgm:t>
        <a:bodyPr/>
        <a:lstStyle/>
        <a:p>
          <a:endParaRPr lang="en-US"/>
        </a:p>
      </dgm:t>
    </dgm:pt>
    <dgm:pt modelId="{A01A5217-B875-46B0-8175-2C45FB9C810F}" type="pres">
      <dgm:prSet presAssocID="{348D600B-6F2E-4AF0-9CF3-8E1D27642842}" presName="root2" presStyleCnt="0"/>
      <dgm:spPr/>
    </dgm:pt>
    <dgm:pt modelId="{8914FF90-1047-484B-B45C-879D0679B4D3}" type="pres">
      <dgm:prSet presAssocID="{348D600B-6F2E-4AF0-9CF3-8E1D27642842}" presName="LevelTwoTextNode" presStyleLbl="node3" presStyleIdx="4" presStyleCnt="5" custScaleX="297986" custLinFactNeighborX="249" custLinFactNeighborY="-3741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2D1754A-B63B-4E84-BE20-20BDF8631EF6}" type="pres">
      <dgm:prSet presAssocID="{348D600B-6F2E-4AF0-9CF3-8E1D27642842}" presName="level3hierChild" presStyleCnt="0"/>
      <dgm:spPr/>
    </dgm:pt>
    <dgm:pt modelId="{B8818ECD-874D-4C44-B1F5-D90C94BEC222}" type="pres">
      <dgm:prSet presAssocID="{C4E7DFAB-5618-456B-9A79-6DB88FC37918}" presName="conn2-1" presStyleLbl="parChTrans1D2" presStyleIdx="1" presStyleCnt="4"/>
      <dgm:spPr/>
      <dgm:t>
        <a:bodyPr/>
        <a:lstStyle/>
        <a:p>
          <a:endParaRPr lang="en-US"/>
        </a:p>
      </dgm:t>
    </dgm:pt>
    <dgm:pt modelId="{BB6CF6D0-57EA-475D-9DB4-AB1A9CF28470}" type="pres">
      <dgm:prSet presAssocID="{C4E7DFAB-5618-456B-9A79-6DB88FC37918}" presName="connTx" presStyleLbl="parChTrans1D2" presStyleIdx="1" presStyleCnt="4"/>
      <dgm:spPr/>
      <dgm:t>
        <a:bodyPr/>
        <a:lstStyle/>
        <a:p>
          <a:endParaRPr lang="en-US"/>
        </a:p>
      </dgm:t>
    </dgm:pt>
    <dgm:pt modelId="{259D9453-C911-4C25-993C-70A0B8D5113D}" type="pres">
      <dgm:prSet presAssocID="{A3CD1F39-E29F-4CBA-88A0-14E881BFE8ED}" presName="root2" presStyleCnt="0"/>
      <dgm:spPr/>
    </dgm:pt>
    <dgm:pt modelId="{F8E0853C-0EDF-4477-B11A-B875094786F5}" type="pres">
      <dgm:prSet presAssocID="{A3CD1F39-E29F-4CBA-88A0-14E881BFE8ED}" presName="LevelTwoTextNode" presStyleLbl="node2" presStyleIdx="1" presStyleCnt="4" custScaleX="169524" custLinFactY="-19910" custLinFactNeighborX="-20242" custLinFactNeighborY="-1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1E9BD90-4EC8-407F-A358-8FABA2674FE7}" type="pres">
      <dgm:prSet presAssocID="{A3CD1F39-E29F-4CBA-88A0-14E881BFE8ED}" presName="level3hierChild" presStyleCnt="0"/>
      <dgm:spPr/>
    </dgm:pt>
    <dgm:pt modelId="{BFFD493E-60C3-41BA-AA29-0E65D88A303B}" type="pres">
      <dgm:prSet presAssocID="{99785234-CE39-4A67-99AE-B46092C1B2D2}" presName="conn2-1" presStyleLbl="parChTrans1D2" presStyleIdx="2" presStyleCnt="4"/>
      <dgm:spPr/>
      <dgm:t>
        <a:bodyPr/>
        <a:lstStyle/>
        <a:p>
          <a:endParaRPr lang="en-US"/>
        </a:p>
      </dgm:t>
    </dgm:pt>
    <dgm:pt modelId="{A7372B4A-BE77-43A1-94C3-B7EB88D51ECC}" type="pres">
      <dgm:prSet presAssocID="{99785234-CE39-4A67-99AE-B46092C1B2D2}" presName="connTx" presStyleLbl="parChTrans1D2" presStyleIdx="2" presStyleCnt="4"/>
      <dgm:spPr/>
      <dgm:t>
        <a:bodyPr/>
        <a:lstStyle/>
        <a:p>
          <a:endParaRPr lang="en-US"/>
        </a:p>
      </dgm:t>
    </dgm:pt>
    <dgm:pt modelId="{43FCDD30-CAA2-47A3-9577-B919600E4DF6}" type="pres">
      <dgm:prSet presAssocID="{7181AB6C-79A0-40FC-A50E-6B934D063C20}" presName="root2" presStyleCnt="0"/>
      <dgm:spPr/>
    </dgm:pt>
    <dgm:pt modelId="{5A6E3CC0-5B23-41DB-A049-55FF3FAC52F9}" type="pres">
      <dgm:prSet presAssocID="{7181AB6C-79A0-40FC-A50E-6B934D063C20}" presName="LevelTwoTextNode" presStyleLbl="node2" presStyleIdx="2" presStyleCnt="4" custScaleX="169524" custLinFactNeighborX="-20242" custLinFactNeighborY="-5608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F13F467-C57E-4C32-8475-E650E8E322F1}" type="pres">
      <dgm:prSet presAssocID="{7181AB6C-79A0-40FC-A50E-6B934D063C20}" presName="level3hierChild" presStyleCnt="0"/>
      <dgm:spPr/>
    </dgm:pt>
    <dgm:pt modelId="{245074B3-BF1B-4978-9D73-F70A7693B2B8}" type="pres">
      <dgm:prSet presAssocID="{2437D0A4-A8D7-478A-8021-A7EAB1EB7F37}" presName="conn2-1" presStyleLbl="parChTrans1D2" presStyleIdx="3" presStyleCnt="4"/>
      <dgm:spPr/>
      <dgm:t>
        <a:bodyPr/>
        <a:lstStyle/>
        <a:p>
          <a:endParaRPr lang="en-US"/>
        </a:p>
      </dgm:t>
    </dgm:pt>
    <dgm:pt modelId="{ABC9940E-B0B9-4CF6-8FFB-84CE904FAD35}" type="pres">
      <dgm:prSet presAssocID="{2437D0A4-A8D7-478A-8021-A7EAB1EB7F37}" presName="connTx" presStyleLbl="parChTrans1D2" presStyleIdx="3" presStyleCnt="4"/>
      <dgm:spPr/>
      <dgm:t>
        <a:bodyPr/>
        <a:lstStyle/>
        <a:p>
          <a:endParaRPr lang="en-US"/>
        </a:p>
      </dgm:t>
    </dgm:pt>
    <dgm:pt modelId="{941CCEE0-4A89-4472-A91C-D0754C957C46}" type="pres">
      <dgm:prSet presAssocID="{92B27FFA-E673-4B82-88EB-FFC6FA52ADAF}" presName="root2" presStyleCnt="0"/>
      <dgm:spPr/>
    </dgm:pt>
    <dgm:pt modelId="{2004E1E9-75DE-481A-A803-BE7A2FBD675F}" type="pres">
      <dgm:prSet presAssocID="{92B27FFA-E673-4B82-88EB-FFC6FA52ADAF}" presName="LevelTwoTextNode" presStyleLbl="node2" presStyleIdx="3" presStyleCnt="4" custScaleX="169524" custLinFactNeighborX="-24677" custLinFactNeighborY="951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6B0895A-FB41-4908-ACFE-D754320522D9}" type="pres">
      <dgm:prSet presAssocID="{92B27FFA-E673-4B82-88EB-FFC6FA52ADAF}" presName="level3hierChild" presStyleCnt="0"/>
      <dgm:spPr/>
    </dgm:pt>
  </dgm:ptLst>
  <dgm:cxnLst>
    <dgm:cxn modelId="{F64BEE51-99E6-4C5B-8835-73BFA5CDB012}" type="presOf" srcId="{2437D0A4-A8D7-478A-8021-A7EAB1EB7F37}" destId="{245074B3-BF1B-4978-9D73-F70A7693B2B8}" srcOrd="0" destOrd="0" presId="urn:microsoft.com/office/officeart/2005/8/layout/hierarchy2"/>
    <dgm:cxn modelId="{95B7C44E-ECB6-4861-9E4E-02E760D16FFE}" type="presOf" srcId="{348D600B-6F2E-4AF0-9CF3-8E1D27642842}" destId="{8914FF90-1047-484B-B45C-879D0679B4D3}" srcOrd="0" destOrd="0" presId="urn:microsoft.com/office/officeart/2005/8/layout/hierarchy2"/>
    <dgm:cxn modelId="{7A1D75B1-19BB-4644-B621-E5BF51B1C7F9}" type="presOf" srcId="{BF0F4666-822D-43C1-8354-C2B3947F03D2}" destId="{B1F67E1F-D591-4537-968D-1583CAA54A0D}" srcOrd="0" destOrd="0" presId="urn:microsoft.com/office/officeart/2005/8/layout/hierarchy2"/>
    <dgm:cxn modelId="{AB04CD9A-E282-4E06-8B9F-4351F090F2CB}" srcId="{671502E5-BFE3-4753-AEE6-8BE8D3C839D9}" destId="{86037601-EEB3-4D79-88FC-AB1E2ADC0195}" srcOrd="0" destOrd="0" parTransId="{A3063789-7A3E-4C48-8F11-8D7ADB33E273}" sibTransId="{145085FA-7AEA-40B8-B6F4-F4D57AF8FF48}"/>
    <dgm:cxn modelId="{84867C7C-0B61-43E8-93F0-4CF083B0AB53}" type="presOf" srcId="{C4E7DFAB-5618-456B-9A79-6DB88FC37918}" destId="{B8818ECD-874D-4C44-B1F5-D90C94BEC222}" srcOrd="0" destOrd="0" presId="urn:microsoft.com/office/officeart/2005/8/layout/hierarchy2"/>
    <dgm:cxn modelId="{6AB7B0A1-E498-461B-A228-34335742D891}" type="presOf" srcId="{92B27FFA-E673-4B82-88EB-FFC6FA52ADAF}" destId="{2004E1E9-75DE-481A-A803-BE7A2FBD675F}" srcOrd="0" destOrd="0" presId="urn:microsoft.com/office/officeart/2005/8/layout/hierarchy2"/>
    <dgm:cxn modelId="{816C59A5-90EB-4656-B047-3687266072B0}" srcId="{F4EC5FAD-9289-4B37-B769-C288DB0B62FD}" destId="{671502E5-BFE3-4753-AEE6-8BE8D3C839D9}" srcOrd="0" destOrd="0" parTransId="{0E50FF1F-D88B-4001-B1F2-7F668434F046}" sibTransId="{BE768E0F-5253-4FC0-8EF0-5F12009534E0}"/>
    <dgm:cxn modelId="{82FB92A5-0BF1-4E3E-B73E-83E10DAE31B5}" type="presOf" srcId="{99785234-CE39-4A67-99AE-B46092C1B2D2}" destId="{A7372B4A-BE77-43A1-94C3-B7EB88D51ECC}" srcOrd="1" destOrd="0" presId="urn:microsoft.com/office/officeart/2005/8/layout/hierarchy2"/>
    <dgm:cxn modelId="{F4B7135E-CB0A-414F-88E1-8047F292015B}" type="presOf" srcId="{0E50FF1F-D88B-4001-B1F2-7F668434F046}" destId="{0DF0BC23-F373-4814-8CC2-847D460B03AC}" srcOrd="0" destOrd="0" presId="urn:microsoft.com/office/officeart/2005/8/layout/hierarchy2"/>
    <dgm:cxn modelId="{2ECB1BF4-E24F-41E0-8CD5-A88FE19039C5}" type="presOf" srcId="{3469F39D-228E-4EA2-A85A-740FFC45E6E4}" destId="{80B415C5-9C25-49D1-AEF1-D8732514E6E2}" srcOrd="1" destOrd="0" presId="urn:microsoft.com/office/officeart/2005/8/layout/hierarchy2"/>
    <dgm:cxn modelId="{03CA091C-F8E4-4B06-BE8A-3ECDAACE2A22}" type="presOf" srcId="{7181AB6C-79A0-40FC-A50E-6B934D063C20}" destId="{5A6E3CC0-5B23-41DB-A049-55FF3FAC52F9}" srcOrd="0" destOrd="0" presId="urn:microsoft.com/office/officeart/2005/8/layout/hierarchy2"/>
    <dgm:cxn modelId="{D02C8B61-B78E-4CE6-B1B5-BD2FBCF5E64B}" srcId="{E7F77011-2D57-456B-9FA4-A9C7758CBCF4}" destId="{F4EC5FAD-9289-4B37-B769-C288DB0B62FD}" srcOrd="0" destOrd="0" parTransId="{0E65090D-D472-4247-8DA3-0FE9B015A02D}" sibTransId="{A1E38C40-89FB-4F0C-A10B-A6B718476256}"/>
    <dgm:cxn modelId="{4FC26126-29C9-4217-9619-DA44C1620DFE}" type="presOf" srcId="{99785234-CE39-4A67-99AE-B46092C1B2D2}" destId="{BFFD493E-60C3-41BA-AA29-0E65D88A303B}" srcOrd="0" destOrd="0" presId="urn:microsoft.com/office/officeart/2005/8/layout/hierarchy2"/>
    <dgm:cxn modelId="{3FD3A101-B49E-40C2-B99F-540213B39C65}" type="presOf" srcId="{8E87E17C-2186-41CC-900D-C092BBC9608F}" destId="{2E0B7060-2F6F-4304-BFF2-E9F261F3615C}" srcOrd="0" destOrd="0" presId="urn:microsoft.com/office/officeart/2005/8/layout/hierarchy2"/>
    <dgm:cxn modelId="{7C825267-9E2B-44AA-8658-CD79FB33948D}" type="presOf" srcId="{E7F77011-2D57-456B-9FA4-A9C7758CBCF4}" destId="{0979485C-52F4-4E8E-8081-254E12D33B56}" srcOrd="0" destOrd="0" presId="urn:microsoft.com/office/officeart/2005/8/layout/hierarchy2"/>
    <dgm:cxn modelId="{0552B1B7-FD00-4F08-BD20-8F03675B1AAE}" type="presOf" srcId="{F4226965-FBFE-4BC3-B766-A64E3878CDD2}" destId="{24C6065B-2D9E-40FD-9C33-2559D3EDF8BC}" srcOrd="1" destOrd="0" presId="urn:microsoft.com/office/officeart/2005/8/layout/hierarchy2"/>
    <dgm:cxn modelId="{1CB9240E-AF69-45CA-A560-7545289275AD}" type="presOf" srcId="{F4EC5FAD-9289-4B37-B769-C288DB0B62FD}" destId="{AB1E5DCE-7B53-4A5E-AE99-05DDDFEC54E7}" srcOrd="0" destOrd="0" presId="urn:microsoft.com/office/officeart/2005/8/layout/hierarchy2"/>
    <dgm:cxn modelId="{389B03B4-7E81-4101-819D-700828471D5C}" srcId="{671502E5-BFE3-4753-AEE6-8BE8D3C839D9}" destId="{8E87E17C-2186-41CC-900D-C092BBC9608F}" srcOrd="2" destOrd="0" parTransId="{4E481AE5-7AB2-4EA8-ABF9-19FCDF8C65DE}" sibTransId="{3B0EDE33-7A54-4E7D-A308-00CC8D8999E6}"/>
    <dgm:cxn modelId="{4CAB93FD-8431-4C93-A73D-DD1E57D5F9C0}" type="presOf" srcId="{A3063789-7A3E-4C48-8F11-8D7ADB33E273}" destId="{26166272-B001-4C00-8CFF-501272AF5A55}" srcOrd="1" destOrd="0" presId="urn:microsoft.com/office/officeart/2005/8/layout/hierarchy2"/>
    <dgm:cxn modelId="{E9D584A4-8424-490B-A68B-8DD373DD99F5}" type="presOf" srcId="{4E481AE5-7AB2-4EA8-ABF9-19FCDF8C65DE}" destId="{7C4395A4-79AF-4C5C-BB0C-4746BEE1C044}" srcOrd="0" destOrd="0" presId="urn:microsoft.com/office/officeart/2005/8/layout/hierarchy2"/>
    <dgm:cxn modelId="{0547E30F-95FE-4D33-B7C0-B4D54019FF10}" type="presOf" srcId="{A3CD1F39-E29F-4CBA-88A0-14E881BFE8ED}" destId="{F8E0853C-0EDF-4477-B11A-B875094786F5}" srcOrd="0" destOrd="0" presId="urn:microsoft.com/office/officeart/2005/8/layout/hierarchy2"/>
    <dgm:cxn modelId="{4AD69FAD-831E-41F9-A69F-2A4259C8CE24}" type="presOf" srcId="{2437D0A4-A8D7-478A-8021-A7EAB1EB7F37}" destId="{ABC9940E-B0B9-4CF6-8FFB-84CE904FAD35}" srcOrd="1" destOrd="0" presId="urn:microsoft.com/office/officeart/2005/8/layout/hierarchy2"/>
    <dgm:cxn modelId="{E594B025-2583-4D7C-97DC-1E35B6901D66}" srcId="{671502E5-BFE3-4753-AEE6-8BE8D3C839D9}" destId="{BF0F4666-822D-43C1-8354-C2B3947F03D2}" srcOrd="1" destOrd="0" parTransId="{3469F39D-228E-4EA2-A85A-740FFC45E6E4}" sibTransId="{D63D0AF3-EB5C-4280-9559-A96D94B5DFB6}"/>
    <dgm:cxn modelId="{27CFFA72-36E6-4F9D-9DB8-5650531F97C1}" type="presOf" srcId="{4E481AE5-7AB2-4EA8-ABF9-19FCDF8C65DE}" destId="{8B316E18-F18A-4FA7-9A18-A755628689D6}" srcOrd="1" destOrd="0" presId="urn:microsoft.com/office/officeart/2005/8/layout/hierarchy2"/>
    <dgm:cxn modelId="{6695652F-18A3-475E-9100-5519A6FC5163}" type="presOf" srcId="{0E50FF1F-D88B-4001-B1F2-7F668434F046}" destId="{75EDECF6-EE72-4B1D-800D-C5E38C1914DF}" srcOrd="1" destOrd="0" presId="urn:microsoft.com/office/officeart/2005/8/layout/hierarchy2"/>
    <dgm:cxn modelId="{EECD240D-06EF-4845-B5DE-C03C5A7F74CF}" srcId="{671502E5-BFE3-4753-AEE6-8BE8D3C839D9}" destId="{768E7AE5-3FBB-45CB-8977-C8C281077B43}" srcOrd="3" destOrd="0" parTransId="{F4226965-FBFE-4BC3-B766-A64E3878CDD2}" sibTransId="{12E702AC-087B-49FB-9102-0967712B5115}"/>
    <dgm:cxn modelId="{CC6CC640-F56D-475D-8830-85A76ABA6CFB}" type="presOf" srcId="{3469F39D-228E-4EA2-A85A-740FFC45E6E4}" destId="{7A9AC9F9-6E2F-4EAD-B29D-789C09521ECE}" srcOrd="0" destOrd="0" presId="urn:microsoft.com/office/officeart/2005/8/layout/hierarchy2"/>
    <dgm:cxn modelId="{FDC6DF83-4BB4-4D7E-B879-4D6FFD32B8BC}" type="presOf" srcId="{768E7AE5-3FBB-45CB-8977-C8C281077B43}" destId="{8F137875-6A5F-4303-A6B4-ED7C328CDB8D}" srcOrd="0" destOrd="0" presId="urn:microsoft.com/office/officeart/2005/8/layout/hierarchy2"/>
    <dgm:cxn modelId="{BC0E4E18-6324-4B2A-9178-7C1C1E52C8F8}" type="presOf" srcId="{D60295FD-84D5-4B55-A958-F478937B5253}" destId="{28F23603-3BEE-4A29-8002-90E7C2F67E87}" srcOrd="1" destOrd="0" presId="urn:microsoft.com/office/officeart/2005/8/layout/hierarchy2"/>
    <dgm:cxn modelId="{E1E4C61D-5432-4E8A-937D-7F13B8EA0955}" srcId="{F4EC5FAD-9289-4B37-B769-C288DB0B62FD}" destId="{A3CD1F39-E29F-4CBA-88A0-14E881BFE8ED}" srcOrd="1" destOrd="0" parTransId="{C4E7DFAB-5618-456B-9A79-6DB88FC37918}" sibTransId="{587CBE55-8932-4BA1-9965-CCE15BC990FF}"/>
    <dgm:cxn modelId="{B3ECC103-377E-40F2-9A74-D26CFF45D3D0}" srcId="{F4EC5FAD-9289-4B37-B769-C288DB0B62FD}" destId="{7181AB6C-79A0-40FC-A50E-6B934D063C20}" srcOrd="2" destOrd="0" parTransId="{99785234-CE39-4A67-99AE-B46092C1B2D2}" sibTransId="{FB8AACDD-77D5-401C-B52A-EA0199D34E7C}"/>
    <dgm:cxn modelId="{F2F3EE8E-E16C-4081-9A7E-943FF9E6B811}" type="presOf" srcId="{671502E5-BFE3-4753-AEE6-8BE8D3C839D9}" destId="{6E355816-0A1A-4FA7-9A31-A54DB1BA8100}" srcOrd="0" destOrd="0" presId="urn:microsoft.com/office/officeart/2005/8/layout/hierarchy2"/>
    <dgm:cxn modelId="{9A283472-B536-407C-9ABC-7F2783FCB4B5}" type="presOf" srcId="{D60295FD-84D5-4B55-A958-F478937B5253}" destId="{AF4D6240-43C1-4B47-8605-C7E4C1068BEF}" srcOrd="0" destOrd="0" presId="urn:microsoft.com/office/officeart/2005/8/layout/hierarchy2"/>
    <dgm:cxn modelId="{C42FA567-2AAF-474B-97F6-574F7E26B305}" srcId="{F4EC5FAD-9289-4B37-B769-C288DB0B62FD}" destId="{92B27FFA-E673-4B82-88EB-FFC6FA52ADAF}" srcOrd="3" destOrd="0" parTransId="{2437D0A4-A8D7-478A-8021-A7EAB1EB7F37}" sibTransId="{11F7BDFA-E1E9-4E1E-BE95-54613EFF692F}"/>
    <dgm:cxn modelId="{1A403CD2-9377-4298-B602-729CBE1FCE5F}" type="presOf" srcId="{F4226965-FBFE-4BC3-B766-A64E3878CDD2}" destId="{425052A7-B09B-48CC-9A86-43E10F6CC92A}" srcOrd="0" destOrd="0" presId="urn:microsoft.com/office/officeart/2005/8/layout/hierarchy2"/>
    <dgm:cxn modelId="{30BF5DE0-1E73-423C-A1EB-F3F7F2151319}" type="presOf" srcId="{C4E7DFAB-5618-456B-9A79-6DB88FC37918}" destId="{BB6CF6D0-57EA-475D-9DB4-AB1A9CF28470}" srcOrd="1" destOrd="0" presId="urn:microsoft.com/office/officeart/2005/8/layout/hierarchy2"/>
    <dgm:cxn modelId="{521FF65E-397E-4F49-8097-263A09E34A50}" srcId="{671502E5-BFE3-4753-AEE6-8BE8D3C839D9}" destId="{348D600B-6F2E-4AF0-9CF3-8E1D27642842}" srcOrd="4" destOrd="0" parTransId="{D60295FD-84D5-4B55-A958-F478937B5253}" sibTransId="{B184C358-2FA7-43DB-83A4-A612F0450334}"/>
    <dgm:cxn modelId="{55E68CF9-A399-41A1-B481-C7C8256DD6CE}" type="presOf" srcId="{86037601-EEB3-4D79-88FC-AB1E2ADC0195}" destId="{8D712143-BB6E-45DF-9BE2-60382F5CE2B4}" srcOrd="0" destOrd="0" presId="urn:microsoft.com/office/officeart/2005/8/layout/hierarchy2"/>
    <dgm:cxn modelId="{06D4A577-FF77-45AC-B01D-1758429AB161}" type="presOf" srcId="{A3063789-7A3E-4C48-8F11-8D7ADB33E273}" destId="{92CFA860-CBDB-469E-B796-00BB8221C3D8}" srcOrd="0" destOrd="0" presId="urn:microsoft.com/office/officeart/2005/8/layout/hierarchy2"/>
    <dgm:cxn modelId="{449E8DAD-5AEF-46DC-A404-45CA3C79B771}" type="presParOf" srcId="{0979485C-52F4-4E8E-8081-254E12D33B56}" destId="{6C0905B0-1022-4B46-B147-FCCA0E865D8E}" srcOrd="0" destOrd="0" presId="urn:microsoft.com/office/officeart/2005/8/layout/hierarchy2"/>
    <dgm:cxn modelId="{79234097-3AF3-4730-AEF3-612FE52143FB}" type="presParOf" srcId="{6C0905B0-1022-4B46-B147-FCCA0E865D8E}" destId="{AB1E5DCE-7B53-4A5E-AE99-05DDDFEC54E7}" srcOrd="0" destOrd="0" presId="urn:microsoft.com/office/officeart/2005/8/layout/hierarchy2"/>
    <dgm:cxn modelId="{D02958AF-2048-4652-A252-E5EA9AC86B43}" type="presParOf" srcId="{6C0905B0-1022-4B46-B147-FCCA0E865D8E}" destId="{937647C5-A2D5-403E-80D1-F23A8D1F19DC}" srcOrd="1" destOrd="0" presId="urn:microsoft.com/office/officeart/2005/8/layout/hierarchy2"/>
    <dgm:cxn modelId="{C2F65417-D64C-4868-83EE-3A238FD3C7A9}" type="presParOf" srcId="{937647C5-A2D5-403E-80D1-F23A8D1F19DC}" destId="{0DF0BC23-F373-4814-8CC2-847D460B03AC}" srcOrd="0" destOrd="0" presId="urn:microsoft.com/office/officeart/2005/8/layout/hierarchy2"/>
    <dgm:cxn modelId="{117AC040-10F4-4161-B25F-91CCBC3C5F67}" type="presParOf" srcId="{0DF0BC23-F373-4814-8CC2-847D460B03AC}" destId="{75EDECF6-EE72-4B1D-800D-C5E38C1914DF}" srcOrd="0" destOrd="0" presId="urn:microsoft.com/office/officeart/2005/8/layout/hierarchy2"/>
    <dgm:cxn modelId="{A57B05DA-A1DF-4FF3-8ABB-79492E4AF063}" type="presParOf" srcId="{937647C5-A2D5-403E-80D1-F23A8D1F19DC}" destId="{0414410E-6608-4AB9-871D-3F3D964DF977}" srcOrd="1" destOrd="0" presId="urn:microsoft.com/office/officeart/2005/8/layout/hierarchy2"/>
    <dgm:cxn modelId="{D53B79AD-2740-49C9-AE04-F4DDC126612E}" type="presParOf" srcId="{0414410E-6608-4AB9-871D-3F3D964DF977}" destId="{6E355816-0A1A-4FA7-9A31-A54DB1BA8100}" srcOrd="0" destOrd="0" presId="urn:microsoft.com/office/officeart/2005/8/layout/hierarchy2"/>
    <dgm:cxn modelId="{9709AF7D-7A42-4E97-B3CF-4DE1806B008A}" type="presParOf" srcId="{0414410E-6608-4AB9-871D-3F3D964DF977}" destId="{A4819F87-E700-406A-83D2-2F762351FDFB}" srcOrd="1" destOrd="0" presId="urn:microsoft.com/office/officeart/2005/8/layout/hierarchy2"/>
    <dgm:cxn modelId="{6D0C463E-F4B2-45F8-A58C-9786587BCA21}" type="presParOf" srcId="{A4819F87-E700-406A-83D2-2F762351FDFB}" destId="{92CFA860-CBDB-469E-B796-00BB8221C3D8}" srcOrd="0" destOrd="0" presId="urn:microsoft.com/office/officeart/2005/8/layout/hierarchy2"/>
    <dgm:cxn modelId="{EB004F01-2BDD-49EC-928C-F31831CA45DE}" type="presParOf" srcId="{92CFA860-CBDB-469E-B796-00BB8221C3D8}" destId="{26166272-B001-4C00-8CFF-501272AF5A55}" srcOrd="0" destOrd="0" presId="urn:microsoft.com/office/officeart/2005/8/layout/hierarchy2"/>
    <dgm:cxn modelId="{C36996FB-EB41-49B3-A49B-80F759E4FB80}" type="presParOf" srcId="{A4819F87-E700-406A-83D2-2F762351FDFB}" destId="{833746A0-E130-498E-81C8-68783FBA5077}" srcOrd="1" destOrd="0" presId="urn:microsoft.com/office/officeart/2005/8/layout/hierarchy2"/>
    <dgm:cxn modelId="{B671024D-6F86-41B7-B149-AE4E2C4CA1F0}" type="presParOf" srcId="{833746A0-E130-498E-81C8-68783FBA5077}" destId="{8D712143-BB6E-45DF-9BE2-60382F5CE2B4}" srcOrd="0" destOrd="0" presId="urn:microsoft.com/office/officeart/2005/8/layout/hierarchy2"/>
    <dgm:cxn modelId="{B2064335-D73C-4BF2-958C-280CAE921676}" type="presParOf" srcId="{833746A0-E130-498E-81C8-68783FBA5077}" destId="{55D97F3D-E73F-4C5A-9998-9132DB120EC9}" srcOrd="1" destOrd="0" presId="urn:microsoft.com/office/officeart/2005/8/layout/hierarchy2"/>
    <dgm:cxn modelId="{4356088C-FAC3-478E-9017-07602F3FA914}" type="presParOf" srcId="{A4819F87-E700-406A-83D2-2F762351FDFB}" destId="{7A9AC9F9-6E2F-4EAD-B29D-789C09521ECE}" srcOrd="2" destOrd="0" presId="urn:microsoft.com/office/officeart/2005/8/layout/hierarchy2"/>
    <dgm:cxn modelId="{54BE4390-E8F2-46C3-B059-76DC41923C2D}" type="presParOf" srcId="{7A9AC9F9-6E2F-4EAD-B29D-789C09521ECE}" destId="{80B415C5-9C25-49D1-AEF1-D8732514E6E2}" srcOrd="0" destOrd="0" presId="urn:microsoft.com/office/officeart/2005/8/layout/hierarchy2"/>
    <dgm:cxn modelId="{AA27FE0C-D26D-452F-8D6F-8B9A4C144E92}" type="presParOf" srcId="{A4819F87-E700-406A-83D2-2F762351FDFB}" destId="{2BF4D240-3F9B-46EB-B38C-6CCE7D914487}" srcOrd="3" destOrd="0" presId="urn:microsoft.com/office/officeart/2005/8/layout/hierarchy2"/>
    <dgm:cxn modelId="{5EABC7C4-A99C-4851-812A-D08CBD849675}" type="presParOf" srcId="{2BF4D240-3F9B-46EB-B38C-6CCE7D914487}" destId="{B1F67E1F-D591-4537-968D-1583CAA54A0D}" srcOrd="0" destOrd="0" presId="urn:microsoft.com/office/officeart/2005/8/layout/hierarchy2"/>
    <dgm:cxn modelId="{B8175B3B-D944-4881-B841-11741DAD1C00}" type="presParOf" srcId="{2BF4D240-3F9B-46EB-B38C-6CCE7D914487}" destId="{5FAD869B-3132-4BE0-A624-E7031EFF0C2D}" srcOrd="1" destOrd="0" presId="urn:microsoft.com/office/officeart/2005/8/layout/hierarchy2"/>
    <dgm:cxn modelId="{C3F9DDAA-83B0-47B1-BBC8-E21E59EF7EDB}" type="presParOf" srcId="{A4819F87-E700-406A-83D2-2F762351FDFB}" destId="{7C4395A4-79AF-4C5C-BB0C-4746BEE1C044}" srcOrd="4" destOrd="0" presId="urn:microsoft.com/office/officeart/2005/8/layout/hierarchy2"/>
    <dgm:cxn modelId="{B92EA1DD-CB37-4E44-A30D-052FBBC80F09}" type="presParOf" srcId="{7C4395A4-79AF-4C5C-BB0C-4746BEE1C044}" destId="{8B316E18-F18A-4FA7-9A18-A755628689D6}" srcOrd="0" destOrd="0" presId="urn:microsoft.com/office/officeart/2005/8/layout/hierarchy2"/>
    <dgm:cxn modelId="{255CC11C-CB28-4FAB-9C1E-D57749FFE64A}" type="presParOf" srcId="{A4819F87-E700-406A-83D2-2F762351FDFB}" destId="{E9F28EAE-773F-4F26-B6E0-328AC0CA166E}" srcOrd="5" destOrd="0" presId="urn:microsoft.com/office/officeart/2005/8/layout/hierarchy2"/>
    <dgm:cxn modelId="{793DDB8D-3EA4-4045-9083-3AFF3F6E5232}" type="presParOf" srcId="{E9F28EAE-773F-4F26-B6E0-328AC0CA166E}" destId="{2E0B7060-2F6F-4304-BFF2-E9F261F3615C}" srcOrd="0" destOrd="0" presId="urn:microsoft.com/office/officeart/2005/8/layout/hierarchy2"/>
    <dgm:cxn modelId="{CD98DC18-1DA5-4FB0-9057-ED01AAB8E390}" type="presParOf" srcId="{E9F28EAE-773F-4F26-B6E0-328AC0CA166E}" destId="{0F606246-5679-4D27-AB83-44F862B21A45}" srcOrd="1" destOrd="0" presId="urn:microsoft.com/office/officeart/2005/8/layout/hierarchy2"/>
    <dgm:cxn modelId="{8BD4A10C-0F2D-4155-B3D6-2C8917576448}" type="presParOf" srcId="{A4819F87-E700-406A-83D2-2F762351FDFB}" destId="{425052A7-B09B-48CC-9A86-43E10F6CC92A}" srcOrd="6" destOrd="0" presId="urn:microsoft.com/office/officeart/2005/8/layout/hierarchy2"/>
    <dgm:cxn modelId="{543F0A8B-F59D-42C6-BE69-D6E0C05F03AD}" type="presParOf" srcId="{425052A7-B09B-48CC-9A86-43E10F6CC92A}" destId="{24C6065B-2D9E-40FD-9C33-2559D3EDF8BC}" srcOrd="0" destOrd="0" presId="urn:microsoft.com/office/officeart/2005/8/layout/hierarchy2"/>
    <dgm:cxn modelId="{9BE1D3D1-62BE-40D2-8767-FAAC3D134159}" type="presParOf" srcId="{A4819F87-E700-406A-83D2-2F762351FDFB}" destId="{8277B6D5-1F2C-492B-BAC6-29A189EEF939}" srcOrd="7" destOrd="0" presId="urn:microsoft.com/office/officeart/2005/8/layout/hierarchy2"/>
    <dgm:cxn modelId="{38322C02-4256-4B20-ACAE-0C09601F9FD7}" type="presParOf" srcId="{8277B6D5-1F2C-492B-BAC6-29A189EEF939}" destId="{8F137875-6A5F-4303-A6B4-ED7C328CDB8D}" srcOrd="0" destOrd="0" presId="urn:microsoft.com/office/officeart/2005/8/layout/hierarchy2"/>
    <dgm:cxn modelId="{8AE403FC-E186-4133-BCBE-7E95769DC722}" type="presParOf" srcId="{8277B6D5-1F2C-492B-BAC6-29A189EEF939}" destId="{8E2EC101-61A4-486C-BD92-6E62561F93FA}" srcOrd="1" destOrd="0" presId="urn:microsoft.com/office/officeart/2005/8/layout/hierarchy2"/>
    <dgm:cxn modelId="{B5995DFB-0159-43C0-A980-0DE42B62B2A5}" type="presParOf" srcId="{A4819F87-E700-406A-83D2-2F762351FDFB}" destId="{AF4D6240-43C1-4B47-8605-C7E4C1068BEF}" srcOrd="8" destOrd="0" presId="urn:microsoft.com/office/officeart/2005/8/layout/hierarchy2"/>
    <dgm:cxn modelId="{7F28C467-BE97-44A1-A141-B2C3C26CA6C0}" type="presParOf" srcId="{AF4D6240-43C1-4B47-8605-C7E4C1068BEF}" destId="{28F23603-3BEE-4A29-8002-90E7C2F67E87}" srcOrd="0" destOrd="0" presId="urn:microsoft.com/office/officeart/2005/8/layout/hierarchy2"/>
    <dgm:cxn modelId="{72E18219-576B-4012-9E67-1B1D3AA1FC21}" type="presParOf" srcId="{A4819F87-E700-406A-83D2-2F762351FDFB}" destId="{A01A5217-B875-46B0-8175-2C45FB9C810F}" srcOrd="9" destOrd="0" presId="urn:microsoft.com/office/officeart/2005/8/layout/hierarchy2"/>
    <dgm:cxn modelId="{5C522BC5-A288-4D99-9D71-1257C0538EEA}" type="presParOf" srcId="{A01A5217-B875-46B0-8175-2C45FB9C810F}" destId="{8914FF90-1047-484B-B45C-879D0679B4D3}" srcOrd="0" destOrd="0" presId="urn:microsoft.com/office/officeart/2005/8/layout/hierarchy2"/>
    <dgm:cxn modelId="{9DEB0D4F-23F6-4997-A4F4-4C0E37966278}" type="presParOf" srcId="{A01A5217-B875-46B0-8175-2C45FB9C810F}" destId="{02D1754A-B63B-4E84-BE20-20BDF8631EF6}" srcOrd="1" destOrd="0" presId="urn:microsoft.com/office/officeart/2005/8/layout/hierarchy2"/>
    <dgm:cxn modelId="{2C3C1A53-FA90-458E-A8DE-8FEBADE9B9E1}" type="presParOf" srcId="{937647C5-A2D5-403E-80D1-F23A8D1F19DC}" destId="{B8818ECD-874D-4C44-B1F5-D90C94BEC222}" srcOrd="2" destOrd="0" presId="urn:microsoft.com/office/officeart/2005/8/layout/hierarchy2"/>
    <dgm:cxn modelId="{320A7B5F-2CE0-4DCE-9B60-BF79E0B399E0}" type="presParOf" srcId="{B8818ECD-874D-4C44-B1F5-D90C94BEC222}" destId="{BB6CF6D0-57EA-475D-9DB4-AB1A9CF28470}" srcOrd="0" destOrd="0" presId="urn:microsoft.com/office/officeart/2005/8/layout/hierarchy2"/>
    <dgm:cxn modelId="{98A24CBD-D7B7-4E53-8C5B-44DFC169939D}" type="presParOf" srcId="{937647C5-A2D5-403E-80D1-F23A8D1F19DC}" destId="{259D9453-C911-4C25-993C-70A0B8D5113D}" srcOrd="3" destOrd="0" presId="urn:microsoft.com/office/officeart/2005/8/layout/hierarchy2"/>
    <dgm:cxn modelId="{0303D898-7E63-4B84-BF4C-55BD24DE49DF}" type="presParOf" srcId="{259D9453-C911-4C25-993C-70A0B8D5113D}" destId="{F8E0853C-0EDF-4477-B11A-B875094786F5}" srcOrd="0" destOrd="0" presId="urn:microsoft.com/office/officeart/2005/8/layout/hierarchy2"/>
    <dgm:cxn modelId="{2A3C1D62-BBAC-4AAC-9815-9D7FB1F7C345}" type="presParOf" srcId="{259D9453-C911-4C25-993C-70A0B8D5113D}" destId="{61E9BD90-4EC8-407F-A358-8FABA2674FE7}" srcOrd="1" destOrd="0" presId="urn:microsoft.com/office/officeart/2005/8/layout/hierarchy2"/>
    <dgm:cxn modelId="{B281586D-D410-42C3-B2A9-D903B26A2A52}" type="presParOf" srcId="{937647C5-A2D5-403E-80D1-F23A8D1F19DC}" destId="{BFFD493E-60C3-41BA-AA29-0E65D88A303B}" srcOrd="4" destOrd="0" presId="urn:microsoft.com/office/officeart/2005/8/layout/hierarchy2"/>
    <dgm:cxn modelId="{5E256E70-4853-4790-9E7E-35002599F81E}" type="presParOf" srcId="{BFFD493E-60C3-41BA-AA29-0E65D88A303B}" destId="{A7372B4A-BE77-43A1-94C3-B7EB88D51ECC}" srcOrd="0" destOrd="0" presId="urn:microsoft.com/office/officeart/2005/8/layout/hierarchy2"/>
    <dgm:cxn modelId="{BA1866DF-EF32-4E3C-91DE-492124B96126}" type="presParOf" srcId="{937647C5-A2D5-403E-80D1-F23A8D1F19DC}" destId="{43FCDD30-CAA2-47A3-9577-B919600E4DF6}" srcOrd="5" destOrd="0" presId="urn:microsoft.com/office/officeart/2005/8/layout/hierarchy2"/>
    <dgm:cxn modelId="{0A58D9F5-85DD-43DC-B677-DA7790BD78BC}" type="presParOf" srcId="{43FCDD30-CAA2-47A3-9577-B919600E4DF6}" destId="{5A6E3CC0-5B23-41DB-A049-55FF3FAC52F9}" srcOrd="0" destOrd="0" presId="urn:microsoft.com/office/officeart/2005/8/layout/hierarchy2"/>
    <dgm:cxn modelId="{E5259467-B603-44F1-99D5-502B8CAC9451}" type="presParOf" srcId="{43FCDD30-CAA2-47A3-9577-B919600E4DF6}" destId="{AF13F467-C57E-4C32-8475-E650E8E322F1}" srcOrd="1" destOrd="0" presId="urn:microsoft.com/office/officeart/2005/8/layout/hierarchy2"/>
    <dgm:cxn modelId="{279A178D-A830-4A80-9991-A43CA42F214B}" type="presParOf" srcId="{937647C5-A2D5-403E-80D1-F23A8D1F19DC}" destId="{245074B3-BF1B-4978-9D73-F70A7693B2B8}" srcOrd="6" destOrd="0" presId="urn:microsoft.com/office/officeart/2005/8/layout/hierarchy2"/>
    <dgm:cxn modelId="{C7728E97-0545-4089-B4FE-778D3C220D31}" type="presParOf" srcId="{245074B3-BF1B-4978-9D73-F70A7693B2B8}" destId="{ABC9940E-B0B9-4CF6-8FFB-84CE904FAD35}" srcOrd="0" destOrd="0" presId="urn:microsoft.com/office/officeart/2005/8/layout/hierarchy2"/>
    <dgm:cxn modelId="{E5E389F6-A48A-4666-966B-A8EB5ACD2859}" type="presParOf" srcId="{937647C5-A2D5-403E-80D1-F23A8D1F19DC}" destId="{941CCEE0-4A89-4472-A91C-D0754C957C46}" srcOrd="7" destOrd="0" presId="urn:microsoft.com/office/officeart/2005/8/layout/hierarchy2"/>
    <dgm:cxn modelId="{A47CFA0E-2E7B-42D8-90CD-316AE0E93A07}" type="presParOf" srcId="{941CCEE0-4A89-4472-A91C-D0754C957C46}" destId="{2004E1E9-75DE-481A-A803-BE7A2FBD675F}" srcOrd="0" destOrd="0" presId="urn:microsoft.com/office/officeart/2005/8/layout/hierarchy2"/>
    <dgm:cxn modelId="{77EA99F5-5635-4450-A95F-AD2BFF605E74}" type="presParOf" srcId="{941CCEE0-4A89-4472-A91C-D0754C957C46}" destId="{86B0895A-FB41-4908-ACFE-D754320522D9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7F77011-2D57-456B-9FA4-A9C7758CBCF4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4EC5FAD-9289-4B37-B769-C288DB0B62FD}">
      <dgm:prSet phldrT="[Text]" custT="1"/>
      <dgm:spPr>
        <a:solidFill>
          <a:schemeClr val="bg1"/>
        </a:solidFill>
        <a:ln w="19050">
          <a:solidFill>
            <a:schemeClr val="tx1"/>
          </a:solidFill>
        </a:ln>
      </dgm:spPr>
      <dgm:t>
        <a:bodyPr/>
        <a:lstStyle/>
        <a:p>
          <a:r>
            <a:rPr lang="en-US" sz="1600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Kỹ</a:t>
          </a:r>
          <a:r>
            <a:rPr lang="en-US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1600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thuật</a:t>
          </a:r>
          <a:r>
            <a:rPr lang="en-US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may </a:t>
          </a:r>
          <a:r>
            <a:rPr lang="en-US" sz="1600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các</a:t>
          </a:r>
          <a:r>
            <a:rPr lang="en-US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 </a:t>
          </a:r>
          <a:r>
            <a:rPr lang="en-US" sz="1600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đường</a:t>
          </a:r>
          <a:r>
            <a:rPr lang="en-US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may </a:t>
          </a:r>
          <a:r>
            <a:rPr lang="en-US" sz="1600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máy</a:t>
          </a:r>
          <a:r>
            <a:rPr lang="en-US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1600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cơ</a:t>
          </a:r>
          <a:r>
            <a:rPr lang="en-US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1600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bản</a:t>
          </a:r>
          <a:endParaRPr lang="en-US" sz="16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0E65090D-D472-4247-8DA3-0FE9B015A02D}" type="parTrans" cxnId="{D02C8B61-B78E-4CE6-B1B5-BD2FBCF5E64B}">
      <dgm:prSet/>
      <dgm:spPr/>
      <dgm:t>
        <a:bodyPr/>
        <a:lstStyle/>
        <a:p>
          <a:endParaRPr lang="en-US" sz="1200"/>
        </a:p>
      </dgm:t>
    </dgm:pt>
    <dgm:pt modelId="{A1E38C40-89FB-4F0C-A10B-A6B718476256}" type="sibTrans" cxnId="{D02C8B61-B78E-4CE6-B1B5-BD2FBCF5E64B}">
      <dgm:prSet/>
      <dgm:spPr/>
      <dgm:t>
        <a:bodyPr/>
        <a:lstStyle/>
        <a:p>
          <a:endParaRPr lang="en-US" sz="1200"/>
        </a:p>
      </dgm:t>
    </dgm:pt>
    <dgm:pt modelId="{671502E5-BFE3-4753-AEE6-8BE8D3C839D9}">
      <dgm:prSet phldrT="[Text]" custT="1"/>
      <dgm:spPr>
        <a:solidFill>
          <a:schemeClr val="bg1"/>
        </a:solidFill>
        <a:ln w="19050">
          <a:solidFill>
            <a:schemeClr val="tx1"/>
          </a:solidFill>
        </a:ln>
      </dgm:spPr>
      <dgm:t>
        <a:bodyPr/>
        <a:lstStyle/>
        <a:p>
          <a:endParaRPr lang="en-US" sz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0E50FF1F-D88B-4001-B1F2-7F668434F046}" type="parTrans" cxnId="{816C59A5-90EB-4656-B047-3687266072B0}">
      <dgm:prSet custT="1"/>
      <dgm:spPr>
        <a:solidFill>
          <a:schemeClr val="bg1"/>
        </a:solidFill>
        <a:ln w="19050">
          <a:solidFill>
            <a:schemeClr val="tx1"/>
          </a:solidFill>
        </a:ln>
      </dgm:spPr>
      <dgm:t>
        <a:bodyPr/>
        <a:lstStyle/>
        <a:p>
          <a:endParaRPr lang="en-US" sz="120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BE768E0F-5253-4FC0-8EF0-5F12009534E0}" type="sibTrans" cxnId="{816C59A5-90EB-4656-B047-3687266072B0}">
      <dgm:prSet/>
      <dgm:spPr/>
      <dgm:t>
        <a:bodyPr/>
        <a:lstStyle/>
        <a:p>
          <a:endParaRPr lang="en-US" sz="1200"/>
        </a:p>
      </dgm:t>
    </dgm:pt>
    <dgm:pt modelId="{86037601-EEB3-4D79-88FC-AB1E2ADC0195}">
      <dgm:prSet phldrT="[Text]" custT="1"/>
      <dgm:spPr>
        <a:solidFill>
          <a:schemeClr val="bg1"/>
        </a:solidFill>
        <a:ln w="19050">
          <a:solidFill>
            <a:schemeClr val="tx1"/>
          </a:solidFill>
        </a:ln>
      </dgm:spPr>
      <dgm:t>
        <a:bodyPr/>
        <a:lstStyle/>
        <a:p>
          <a:r>
            <a:rPr lang="en-US" sz="1200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Đường</a:t>
          </a:r>
          <a:r>
            <a:rPr lang="en-US" sz="12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may can </a:t>
          </a:r>
          <a:r>
            <a:rPr lang="en-US" sz="1200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rẽ</a:t>
          </a:r>
          <a:endParaRPr lang="en-US" sz="12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A3063789-7A3E-4C48-8F11-8D7ADB33E273}" type="parTrans" cxnId="{AB04CD9A-E282-4E06-8B9F-4351F090F2CB}">
      <dgm:prSet custT="1"/>
      <dgm:spPr>
        <a:solidFill>
          <a:schemeClr val="bg1"/>
        </a:solidFill>
        <a:ln w="19050">
          <a:solidFill>
            <a:schemeClr val="tx1"/>
          </a:solidFill>
        </a:ln>
      </dgm:spPr>
      <dgm:t>
        <a:bodyPr/>
        <a:lstStyle/>
        <a:p>
          <a:endParaRPr lang="en-US" sz="120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145085FA-7AEA-40B8-B6F4-F4D57AF8FF48}" type="sibTrans" cxnId="{AB04CD9A-E282-4E06-8B9F-4351F090F2CB}">
      <dgm:prSet/>
      <dgm:spPr/>
      <dgm:t>
        <a:bodyPr/>
        <a:lstStyle/>
        <a:p>
          <a:endParaRPr lang="en-US" sz="1200"/>
        </a:p>
      </dgm:t>
    </dgm:pt>
    <dgm:pt modelId="{348D600B-6F2E-4AF0-9CF3-8E1D27642842}">
      <dgm:prSet phldrT="[Text]" custT="1"/>
      <dgm:spPr>
        <a:solidFill>
          <a:schemeClr val="bg1"/>
        </a:solidFill>
        <a:ln w="19050">
          <a:solidFill>
            <a:schemeClr val="tx1"/>
          </a:solidFill>
        </a:ln>
      </dgm:spPr>
      <dgm:t>
        <a:bodyPr/>
        <a:lstStyle/>
        <a:p>
          <a:r>
            <a:rPr lang="en-US" sz="1200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Đường</a:t>
          </a:r>
          <a:r>
            <a:rPr lang="en-US" sz="12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may can </a:t>
          </a:r>
          <a:r>
            <a:rPr lang="en-US" sz="1200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kê</a:t>
          </a:r>
          <a:r>
            <a:rPr lang="en-US" sz="12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1200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mí</a:t>
          </a:r>
          <a:endParaRPr lang="en-US" sz="12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D60295FD-84D5-4B55-A958-F478937B5253}" type="parTrans" cxnId="{521FF65E-397E-4F49-8097-263A09E34A50}">
      <dgm:prSet custT="1"/>
      <dgm:spPr>
        <a:solidFill>
          <a:schemeClr val="bg1"/>
        </a:solidFill>
        <a:ln w="19050">
          <a:solidFill>
            <a:schemeClr val="tx1"/>
          </a:solidFill>
        </a:ln>
      </dgm:spPr>
      <dgm:t>
        <a:bodyPr/>
        <a:lstStyle/>
        <a:p>
          <a:endParaRPr lang="en-US" sz="120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B184C358-2FA7-43DB-83A4-A612F0450334}" type="sibTrans" cxnId="{521FF65E-397E-4F49-8097-263A09E34A50}">
      <dgm:prSet/>
      <dgm:spPr/>
      <dgm:t>
        <a:bodyPr/>
        <a:lstStyle/>
        <a:p>
          <a:endParaRPr lang="en-US" sz="1200"/>
        </a:p>
      </dgm:t>
    </dgm:pt>
    <dgm:pt modelId="{92B27FFA-E673-4B82-88EB-FFC6FA52ADAF}">
      <dgm:prSet phldrT="[Text]" custT="1"/>
      <dgm:spPr>
        <a:solidFill>
          <a:schemeClr val="bg1"/>
        </a:solidFill>
        <a:ln w="19050">
          <a:solidFill>
            <a:schemeClr val="tx1"/>
          </a:solidFill>
        </a:ln>
      </dgm:spPr>
      <dgm:t>
        <a:bodyPr/>
        <a:lstStyle/>
        <a:p>
          <a:pPr algn="l"/>
          <a:endParaRPr lang="en-US" sz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2437D0A4-A8D7-478A-8021-A7EAB1EB7F37}" type="parTrans" cxnId="{C42FA567-2AAF-474B-97F6-574F7E26B305}">
      <dgm:prSet custT="1"/>
      <dgm:spPr>
        <a:solidFill>
          <a:schemeClr val="bg1"/>
        </a:solidFill>
        <a:ln w="19050">
          <a:solidFill>
            <a:schemeClr val="tx1"/>
          </a:solidFill>
        </a:ln>
      </dgm:spPr>
      <dgm:t>
        <a:bodyPr/>
        <a:lstStyle/>
        <a:p>
          <a:endParaRPr lang="en-US" sz="120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11F7BDFA-E1E9-4E1E-BE95-54613EFF692F}" type="sibTrans" cxnId="{C42FA567-2AAF-474B-97F6-574F7E26B305}">
      <dgm:prSet/>
      <dgm:spPr/>
      <dgm:t>
        <a:bodyPr/>
        <a:lstStyle/>
        <a:p>
          <a:endParaRPr lang="en-US" sz="1200"/>
        </a:p>
      </dgm:t>
    </dgm:pt>
    <dgm:pt modelId="{A3CD1F39-E29F-4CBA-88A0-14E881BFE8ED}">
      <dgm:prSet custT="1"/>
      <dgm:spPr>
        <a:solidFill>
          <a:schemeClr val="bg1"/>
        </a:solidFill>
        <a:ln w="19050">
          <a:solidFill>
            <a:schemeClr val="tx1"/>
          </a:solidFill>
        </a:ln>
      </dgm:spPr>
      <dgm:t>
        <a:bodyPr/>
        <a:lstStyle/>
        <a:p>
          <a:endParaRPr lang="en-US" sz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C4E7DFAB-5618-456B-9A79-6DB88FC37918}" type="parTrans" cxnId="{E1E4C61D-5432-4E8A-937D-7F13B8EA0955}">
      <dgm:prSet custT="1"/>
      <dgm:spPr>
        <a:solidFill>
          <a:schemeClr val="bg1"/>
        </a:solidFill>
        <a:ln w="19050">
          <a:solidFill>
            <a:schemeClr val="tx1"/>
          </a:solidFill>
        </a:ln>
      </dgm:spPr>
      <dgm:t>
        <a:bodyPr/>
        <a:lstStyle/>
        <a:p>
          <a:endParaRPr lang="en-US" sz="120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587CBE55-8932-4BA1-9965-CCE15BC990FF}" type="sibTrans" cxnId="{E1E4C61D-5432-4E8A-937D-7F13B8EA0955}">
      <dgm:prSet/>
      <dgm:spPr/>
      <dgm:t>
        <a:bodyPr/>
        <a:lstStyle/>
        <a:p>
          <a:endParaRPr lang="en-US" sz="1200"/>
        </a:p>
      </dgm:t>
    </dgm:pt>
    <dgm:pt modelId="{7181AB6C-79A0-40FC-A50E-6B934D063C20}">
      <dgm:prSet custT="1"/>
      <dgm:spPr>
        <a:solidFill>
          <a:schemeClr val="bg1"/>
        </a:solidFill>
        <a:ln w="19050">
          <a:solidFill>
            <a:schemeClr val="tx1"/>
          </a:solidFill>
        </a:ln>
      </dgm:spPr>
      <dgm:t>
        <a:bodyPr/>
        <a:lstStyle/>
        <a:p>
          <a:endParaRPr lang="en-US" sz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99785234-CE39-4A67-99AE-B46092C1B2D2}" type="parTrans" cxnId="{B3ECC103-377E-40F2-9A74-D26CFF45D3D0}">
      <dgm:prSet custT="1"/>
      <dgm:spPr>
        <a:solidFill>
          <a:schemeClr val="bg1"/>
        </a:solidFill>
        <a:ln w="19050">
          <a:solidFill>
            <a:schemeClr val="tx1"/>
          </a:solidFill>
        </a:ln>
      </dgm:spPr>
      <dgm:t>
        <a:bodyPr/>
        <a:lstStyle/>
        <a:p>
          <a:endParaRPr lang="en-US" sz="120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FB8AACDD-77D5-401C-B52A-EA0199D34E7C}" type="sibTrans" cxnId="{B3ECC103-377E-40F2-9A74-D26CFF45D3D0}">
      <dgm:prSet/>
      <dgm:spPr/>
      <dgm:t>
        <a:bodyPr/>
        <a:lstStyle/>
        <a:p>
          <a:endParaRPr lang="en-US" sz="1200"/>
        </a:p>
      </dgm:t>
    </dgm:pt>
    <dgm:pt modelId="{768E7AE5-3FBB-45CB-8977-C8C281077B43}">
      <dgm:prSet custT="1"/>
      <dgm:spPr>
        <a:solidFill>
          <a:schemeClr val="bg1"/>
        </a:solidFill>
        <a:ln w="19050">
          <a:solidFill>
            <a:schemeClr val="tx1"/>
          </a:solidFill>
        </a:ln>
      </dgm:spPr>
      <dgm:t>
        <a:bodyPr/>
        <a:lstStyle/>
        <a:p>
          <a:r>
            <a:rPr lang="en-US" sz="1200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Đường</a:t>
          </a:r>
          <a:r>
            <a:rPr lang="en-US" sz="12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may can </a:t>
          </a:r>
          <a:r>
            <a:rPr lang="en-US" sz="1200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kê</a:t>
          </a:r>
          <a:r>
            <a:rPr lang="en-US" sz="12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1200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giáp</a:t>
          </a:r>
          <a:endParaRPr lang="en-US" sz="12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F4226965-FBFE-4BC3-B766-A64E3878CDD2}" type="parTrans" cxnId="{EECD240D-06EF-4845-B5DE-C03C5A7F74CF}">
      <dgm:prSet custT="1"/>
      <dgm:spPr>
        <a:solidFill>
          <a:schemeClr val="bg1"/>
        </a:solidFill>
        <a:ln w="19050">
          <a:solidFill>
            <a:schemeClr val="tx1"/>
          </a:solidFill>
        </a:ln>
      </dgm:spPr>
      <dgm:t>
        <a:bodyPr/>
        <a:lstStyle/>
        <a:p>
          <a:endParaRPr lang="en-US" sz="120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12E702AC-087B-49FB-9102-0967712B5115}" type="sibTrans" cxnId="{EECD240D-06EF-4845-B5DE-C03C5A7F74CF}">
      <dgm:prSet/>
      <dgm:spPr/>
      <dgm:t>
        <a:bodyPr/>
        <a:lstStyle/>
        <a:p>
          <a:endParaRPr lang="en-US" sz="1200"/>
        </a:p>
      </dgm:t>
    </dgm:pt>
    <dgm:pt modelId="{8E87E17C-2186-41CC-900D-C092BBC9608F}">
      <dgm:prSet custT="1"/>
      <dgm:spPr>
        <a:solidFill>
          <a:schemeClr val="bg1"/>
        </a:solidFill>
        <a:ln w="19050">
          <a:solidFill>
            <a:schemeClr val="tx1"/>
          </a:solidFill>
        </a:ln>
      </dgm:spPr>
      <dgm:t>
        <a:bodyPr/>
        <a:lstStyle/>
        <a:p>
          <a:r>
            <a:rPr lang="en-US" sz="1200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Đường</a:t>
          </a:r>
          <a:r>
            <a:rPr lang="en-US" sz="12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may can </a:t>
          </a:r>
          <a:r>
            <a:rPr lang="en-US" sz="1200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kê</a:t>
          </a:r>
          <a:r>
            <a:rPr lang="en-US" sz="12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1200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xẻ</a:t>
          </a:r>
          <a:endParaRPr lang="en-US" sz="12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4E481AE5-7AB2-4EA8-ABF9-19FCDF8C65DE}" type="parTrans" cxnId="{389B03B4-7E81-4101-819D-700828471D5C}">
      <dgm:prSet custT="1"/>
      <dgm:spPr>
        <a:solidFill>
          <a:schemeClr val="bg1"/>
        </a:solidFill>
        <a:ln w="19050">
          <a:solidFill>
            <a:schemeClr val="tx1"/>
          </a:solidFill>
        </a:ln>
      </dgm:spPr>
      <dgm:t>
        <a:bodyPr/>
        <a:lstStyle/>
        <a:p>
          <a:endParaRPr lang="en-US" sz="120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3B0EDE33-7A54-4E7D-A308-00CC8D8999E6}" type="sibTrans" cxnId="{389B03B4-7E81-4101-819D-700828471D5C}">
      <dgm:prSet/>
      <dgm:spPr/>
      <dgm:t>
        <a:bodyPr/>
        <a:lstStyle/>
        <a:p>
          <a:endParaRPr lang="en-US" sz="1200"/>
        </a:p>
      </dgm:t>
    </dgm:pt>
    <dgm:pt modelId="{BF0F4666-822D-43C1-8354-C2B3947F03D2}">
      <dgm:prSet custT="1"/>
      <dgm:spPr>
        <a:solidFill>
          <a:schemeClr val="bg1"/>
        </a:solidFill>
        <a:ln w="19050">
          <a:solidFill>
            <a:schemeClr val="tx1"/>
          </a:solidFill>
        </a:ln>
      </dgm:spPr>
      <dgm:t>
        <a:bodyPr/>
        <a:lstStyle/>
        <a:p>
          <a:r>
            <a:rPr lang="en-US" sz="1200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Đường</a:t>
          </a:r>
          <a:r>
            <a:rPr lang="en-US" sz="12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may can </a:t>
          </a:r>
          <a:r>
            <a:rPr lang="en-US" sz="1200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rẽ</a:t>
          </a:r>
          <a:r>
            <a:rPr lang="en-US" sz="12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1200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diễu</a:t>
          </a:r>
          <a:r>
            <a:rPr lang="en-US" sz="12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1200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đè</a:t>
          </a:r>
          <a:r>
            <a:rPr lang="en-US" sz="12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1200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hai</a:t>
          </a:r>
          <a:r>
            <a:rPr lang="en-US" sz="12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1200" b="1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đường</a:t>
          </a:r>
          <a:endParaRPr lang="en-US" sz="12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3469F39D-228E-4EA2-A85A-740FFC45E6E4}" type="parTrans" cxnId="{E594B025-2583-4D7C-97DC-1E35B6901D66}">
      <dgm:prSet custT="1"/>
      <dgm:spPr>
        <a:solidFill>
          <a:schemeClr val="bg1"/>
        </a:solidFill>
        <a:ln w="19050">
          <a:solidFill>
            <a:schemeClr val="tx1"/>
          </a:solidFill>
        </a:ln>
      </dgm:spPr>
      <dgm:t>
        <a:bodyPr/>
        <a:lstStyle/>
        <a:p>
          <a:endParaRPr lang="en-US" sz="120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D63D0AF3-EB5C-4280-9559-A96D94B5DFB6}" type="sibTrans" cxnId="{E594B025-2583-4D7C-97DC-1E35B6901D66}">
      <dgm:prSet/>
      <dgm:spPr/>
      <dgm:t>
        <a:bodyPr/>
        <a:lstStyle/>
        <a:p>
          <a:endParaRPr lang="en-US" sz="1200"/>
        </a:p>
      </dgm:t>
    </dgm:pt>
    <dgm:pt modelId="{0979485C-52F4-4E8E-8081-254E12D33B56}" type="pres">
      <dgm:prSet presAssocID="{E7F77011-2D57-456B-9FA4-A9C7758CBCF4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C0905B0-1022-4B46-B147-FCCA0E865D8E}" type="pres">
      <dgm:prSet presAssocID="{F4EC5FAD-9289-4B37-B769-C288DB0B62FD}" presName="root1" presStyleCnt="0"/>
      <dgm:spPr/>
    </dgm:pt>
    <dgm:pt modelId="{AB1E5DCE-7B53-4A5E-AE99-05DDDFEC54E7}" type="pres">
      <dgm:prSet presAssocID="{F4EC5FAD-9289-4B37-B769-C288DB0B62FD}" presName="LevelOneTextNode" presStyleLbl="node0" presStyleIdx="0" presStyleCnt="1" custScaleX="553791" custScaleY="629895" custLinFactX="-400000" custLinFactY="-100000" custLinFactNeighborX="-437718" custLinFactNeighborY="-12256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37647C5-A2D5-403E-80D1-F23A8D1F19DC}" type="pres">
      <dgm:prSet presAssocID="{F4EC5FAD-9289-4B37-B769-C288DB0B62FD}" presName="level2hierChild" presStyleCnt="0"/>
      <dgm:spPr/>
    </dgm:pt>
    <dgm:pt modelId="{0DF0BC23-F373-4814-8CC2-847D460B03AC}" type="pres">
      <dgm:prSet presAssocID="{0E50FF1F-D88B-4001-B1F2-7F668434F046}" presName="conn2-1" presStyleLbl="parChTrans1D2" presStyleIdx="0" presStyleCnt="4"/>
      <dgm:spPr/>
      <dgm:t>
        <a:bodyPr/>
        <a:lstStyle/>
        <a:p>
          <a:endParaRPr lang="en-US"/>
        </a:p>
      </dgm:t>
    </dgm:pt>
    <dgm:pt modelId="{75EDECF6-EE72-4B1D-800D-C5E38C1914DF}" type="pres">
      <dgm:prSet presAssocID="{0E50FF1F-D88B-4001-B1F2-7F668434F046}" presName="connTx" presStyleLbl="parChTrans1D2" presStyleIdx="0" presStyleCnt="4"/>
      <dgm:spPr/>
      <dgm:t>
        <a:bodyPr/>
        <a:lstStyle/>
        <a:p>
          <a:endParaRPr lang="en-US"/>
        </a:p>
      </dgm:t>
    </dgm:pt>
    <dgm:pt modelId="{0414410E-6608-4AB9-871D-3F3D964DF977}" type="pres">
      <dgm:prSet presAssocID="{671502E5-BFE3-4753-AEE6-8BE8D3C839D9}" presName="root2" presStyleCnt="0"/>
      <dgm:spPr/>
    </dgm:pt>
    <dgm:pt modelId="{6E355816-0A1A-4FA7-9A31-A54DB1BA8100}" type="pres">
      <dgm:prSet presAssocID="{671502E5-BFE3-4753-AEE6-8BE8D3C839D9}" presName="LevelTwoTextNode" presStyleLbl="node2" presStyleIdx="0" presStyleCnt="4" custScaleX="463307" custScaleY="479925" custLinFactX="-100000" custLinFactY="-200000" custLinFactNeighborX="-198617" custLinFactNeighborY="-27199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4819F87-E700-406A-83D2-2F762351FDFB}" type="pres">
      <dgm:prSet presAssocID="{671502E5-BFE3-4753-AEE6-8BE8D3C839D9}" presName="level3hierChild" presStyleCnt="0"/>
      <dgm:spPr/>
    </dgm:pt>
    <dgm:pt modelId="{92CFA860-CBDB-469E-B796-00BB8221C3D8}" type="pres">
      <dgm:prSet presAssocID="{A3063789-7A3E-4C48-8F11-8D7ADB33E273}" presName="conn2-1" presStyleLbl="parChTrans1D3" presStyleIdx="0" presStyleCnt="5"/>
      <dgm:spPr/>
      <dgm:t>
        <a:bodyPr/>
        <a:lstStyle/>
        <a:p>
          <a:endParaRPr lang="en-US"/>
        </a:p>
      </dgm:t>
    </dgm:pt>
    <dgm:pt modelId="{26166272-B001-4C00-8CFF-501272AF5A55}" type="pres">
      <dgm:prSet presAssocID="{A3063789-7A3E-4C48-8F11-8D7ADB33E273}" presName="connTx" presStyleLbl="parChTrans1D3" presStyleIdx="0" presStyleCnt="5"/>
      <dgm:spPr/>
      <dgm:t>
        <a:bodyPr/>
        <a:lstStyle/>
        <a:p>
          <a:endParaRPr lang="en-US"/>
        </a:p>
      </dgm:t>
    </dgm:pt>
    <dgm:pt modelId="{833746A0-E130-498E-81C8-68783FBA5077}" type="pres">
      <dgm:prSet presAssocID="{86037601-EEB3-4D79-88FC-AB1E2ADC0195}" presName="root2" presStyleCnt="0"/>
      <dgm:spPr/>
    </dgm:pt>
    <dgm:pt modelId="{8D712143-BB6E-45DF-9BE2-60382F5CE2B4}" type="pres">
      <dgm:prSet presAssocID="{86037601-EEB3-4D79-88FC-AB1E2ADC0195}" presName="LevelTwoTextNode" presStyleLbl="node3" presStyleIdx="0" presStyleCnt="5" custScaleX="534559" custScaleY="316342" custLinFactX="163417" custLinFactNeighborX="200000" custLinFactNeighborY="-3801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5D97F3D-E73F-4C5A-9998-9132DB120EC9}" type="pres">
      <dgm:prSet presAssocID="{86037601-EEB3-4D79-88FC-AB1E2ADC0195}" presName="level3hierChild" presStyleCnt="0"/>
      <dgm:spPr/>
    </dgm:pt>
    <dgm:pt modelId="{7A9AC9F9-6E2F-4EAD-B29D-789C09521ECE}" type="pres">
      <dgm:prSet presAssocID="{3469F39D-228E-4EA2-A85A-740FFC45E6E4}" presName="conn2-1" presStyleLbl="parChTrans1D3" presStyleIdx="1" presStyleCnt="5"/>
      <dgm:spPr/>
      <dgm:t>
        <a:bodyPr/>
        <a:lstStyle/>
        <a:p>
          <a:endParaRPr lang="en-US"/>
        </a:p>
      </dgm:t>
    </dgm:pt>
    <dgm:pt modelId="{80B415C5-9C25-49D1-AEF1-D8732514E6E2}" type="pres">
      <dgm:prSet presAssocID="{3469F39D-228E-4EA2-A85A-740FFC45E6E4}" presName="connTx" presStyleLbl="parChTrans1D3" presStyleIdx="1" presStyleCnt="5"/>
      <dgm:spPr/>
      <dgm:t>
        <a:bodyPr/>
        <a:lstStyle/>
        <a:p>
          <a:endParaRPr lang="en-US"/>
        </a:p>
      </dgm:t>
    </dgm:pt>
    <dgm:pt modelId="{2BF4D240-3F9B-46EB-B38C-6CCE7D914487}" type="pres">
      <dgm:prSet presAssocID="{BF0F4666-822D-43C1-8354-C2B3947F03D2}" presName="root2" presStyleCnt="0"/>
      <dgm:spPr/>
    </dgm:pt>
    <dgm:pt modelId="{B1F67E1F-D591-4537-968D-1583CAA54A0D}" type="pres">
      <dgm:prSet presAssocID="{BF0F4666-822D-43C1-8354-C2B3947F03D2}" presName="LevelTwoTextNode" presStyleLbl="node3" presStyleIdx="1" presStyleCnt="5" custScaleX="534559" custScaleY="327103" custLinFactX="166349" custLinFactNeighborX="200000" custLinFactNeighborY="-192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FAD869B-3132-4BE0-A624-E7031EFF0C2D}" type="pres">
      <dgm:prSet presAssocID="{BF0F4666-822D-43C1-8354-C2B3947F03D2}" presName="level3hierChild" presStyleCnt="0"/>
      <dgm:spPr/>
    </dgm:pt>
    <dgm:pt modelId="{7C4395A4-79AF-4C5C-BB0C-4746BEE1C044}" type="pres">
      <dgm:prSet presAssocID="{4E481AE5-7AB2-4EA8-ABF9-19FCDF8C65DE}" presName="conn2-1" presStyleLbl="parChTrans1D3" presStyleIdx="2" presStyleCnt="5"/>
      <dgm:spPr/>
      <dgm:t>
        <a:bodyPr/>
        <a:lstStyle/>
        <a:p>
          <a:endParaRPr lang="en-US"/>
        </a:p>
      </dgm:t>
    </dgm:pt>
    <dgm:pt modelId="{8B316E18-F18A-4FA7-9A18-A755628689D6}" type="pres">
      <dgm:prSet presAssocID="{4E481AE5-7AB2-4EA8-ABF9-19FCDF8C65DE}" presName="connTx" presStyleLbl="parChTrans1D3" presStyleIdx="2" presStyleCnt="5"/>
      <dgm:spPr/>
      <dgm:t>
        <a:bodyPr/>
        <a:lstStyle/>
        <a:p>
          <a:endParaRPr lang="en-US"/>
        </a:p>
      </dgm:t>
    </dgm:pt>
    <dgm:pt modelId="{E9F28EAE-773F-4F26-B6E0-328AC0CA166E}" type="pres">
      <dgm:prSet presAssocID="{8E87E17C-2186-41CC-900D-C092BBC9608F}" presName="root2" presStyleCnt="0"/>
      <dgm:spPr/>
    </dgm:pt>
    <dgm:pt modelId="{2E0B7060-2F6F-4304-BFF2-E9F261F3615C}" type="pres">
      <dgm:prSet presAssocID="{8E87E17C-2186-41CC-900D-C092BBC9608F}" presName="LevelTwoTextNode" presStyleLbl="node3" presStyleIdx="2" presStyleCnt="5" custScaleX="534559" custScaleY="315050" custLinFactX="166349" custLinFactNeighborX="200000" custLinFactNeighborY="-952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F606246-5679-4D27-AB83-44F862B21A45}" type="pres">
      <dgm:prSet presAssocID="{8E87E17C-2186-41CC-900D-C092BBC9608F}" presName="level3hierChild" presStyleCnt="0"/>
      <dgm:spPr/>
    </dgm:pt>
    <dgm:pt modelId="{425052A7-B09B-48CC-9A86-43E10F6CC92A}" type="pres">
      <dgm:prSet presAssocID="{F4226965-FBFE-4BC3-B766-A64E3878CDD2}" presName="conn2-1" presStyleLbl="parChTrans1D3" presStyleIdx="3" presStyleCnt="5"/>
      <dgm:spPr/>
      <dgm:t>
        <a:bodyPr/>
        <a:lstStyle/>
        <a:p>
          <a:endParaRPr lang="en-US"/>
        </a:p>
      </dgm:t>
    </dgm:pt>
    <dgm:pt modelId="{24C6065B-2D9E-40FD-9C33-2559D3EDF8BC}" type="pres">
      <dgm:prSet presAssocID="{F4226965-FBFE-4BC3-B766-A64E3878CDD2}" presName="connTx" presStyleLbl="parChTrans1D3" presStyleIdx="3" presStyleCnt="5"/>
      <dgm:spPr/>
      <dgm:t>
        <a:bodyPr/>
        <a:lstStyle/>
        <a:p>
          <a:endParaRPr lang="en-US"/>
        </a:p>
      </dgm:t>
    </dgm:pt>
    <dgm:pt modelId="{8277B6D5-1F2C-492B-BAC6-29A189EEF939}" type="pres">
      <dgm:prSet presAssocID="{768E7AE5-3FBB-45CB-8977-C8C281077B43}" presName="root2" presStyleCnt="0"/>
      <dgm:spPr/>
    </dgm:pt>
    <dgm:pt modelId="{8F137875-6A5F-4303-A6B4-ED7C328CDB8D}" type="pres">
      <dgm:prSet presAssocID="{768E7AE5-3FBB-45CB-8977-C8C281077B43}" presName="LevelTwoTextNode" presStyleLbl="node3" presStyleIdx="3" presStyleCnt="5" custScaleX="534559" custScaleY="331296" custLinFactX="164580" custLinFactNeighborX="200000" custLinFactNeighborY="-1015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E2EC101-61A4-486C-BD92-6E62561F93FA}" type="pres">
      <dgm:prSet presAssocID="{768E7AE5-3FBB-45CB-8977-C8C281077B43}" presName="level3hierChild" presStyleCnt="0"/>
      <dgm:spPr/>
    </dgm:pt>
    <dgm:pt modelId="{AF4D6240-43C1-4B47-8605-C7E4C1068BEF}" type="pres">
      <dgm:prSet presAssocID="{D60295FD-84D5-4B55-A958-F478937B5253}" presName="conn2-1" presStyleLbl="parChTrans1D3" presStyleIdx="4" presStyleCnt="5"/>
      <dgm:spPr/>
      <dgm:t>
        <a:bodyPr/>
        <a:lstStyle/>
        <a:p>
          <a:endParaRPr lang="en-US"/>
        </a:p>
      </dgm:t>
    </dgm:pt>
    <dgm:pt modelId="{28F23603-3BEE-4A29-8002-90E7C2F67E87}" type="pres">
      <dgm:prSet presAssocID="{D60295FD-84D5-4B55-A958-F478937B5253}" presName="connTx" presStyleLbl="parChTrans1D3" presStyleIdx="4" presStyleCnt="5"/>
      <dgm:spPr/>
      <dgm:t>
        <a:bodyPr/>
        <a:lstStyle/>
        <a:p>
          <a:endParaRPr lang="en-US"/>
        </a:p>
      </dgm:t>
    </dgm:pt>
    <dgm:pt modelId="{A01A5217-B875-46B0-8175-2C45FB9C810F}" type="pres">
      <dgm:prSet presAssocID="{348D600B-6F2E-4AF0-9CF3-8E1D27642842}" presName="root2" presStyleCnt="0"/>
      <dgm:spPr/>
    </dgm:pt>
    <dgm:pt modelId="{8914FF90-1047-484B-B45C-879D0679B4D3}" type="pres">
      <dgm:prSet presAssocID="{348D600B-6F2E-4AF0-9CF3-8E1D27642842}" presName="LevelTwoTextNode" presStyleLbl="node3" presStyleIdx="4" presStyleCnt="5" custScaleX="534559" custScaleY="342702" custLinFactX="166349" custLinFactNeighborX="200000" custLinFactNeighborY="-954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2D1754A-B63B-4E84-BE20-20BDF8631EF6}" type="pres">
      <dgm:prSet presAssocID="{348D600B-6F2E-4AF0-9CF3-8E1D27642842}" presName="level3hierChild" presStyleCnt="0"/>
      <dgm:spPr/>
    </dgm:pt>
    <dgm:pt modelId="{B8818ECD-874D-4C44-B1F5-D90C94BEC222}" type="pres">
      <dgm:prSet presAssocID="{C4E7DFAB-5618-456B-9A79-6DB88FC37918}" presName="conn2-1" presStyleLbl="parChTrans1D2" presStyleIdx="1" presStyleCnt="4"/>
      <dgm:spPr/>
      <dgm:t>
        <a:bodyPr/>
        <a:lstStyle/>
        <a:p>
          <a:endParaRPr lang="en-US"/>
        </a:p>
      </dgm:t>
    </dgm:pt>
    <dgm:pt modelId="{BB6CF6D0-57EA-475D-9DB4-AB1A9CF28470}" type="pres">
      <dgm:prSet presAssocID="{C4E7DFAB-5618-456B-9A79-6DB88FC37918}" presName="connTx" presStyleLbl="parChTrans1D2" presStyleIdx="1" presStyleCnt="4"/>
      <dgm:spPr/>
      <dgm:t>
        <a:bodyPr/>
        <a:lstStyle/>
        <a:p>
          <a:endParaRPr lang="en-US"/>
        </a:p>
      </dgm:t>
    </dgm:pt>
    <dgm:pt modelId="{259D9453-C911-4C25-993C-70A0B8D5113D}" type="pres">
      <dgm:prSet presAssocID="{A3CD1F39-E29F-4CBA-88A0-14E881BFE8ED}" presName="root2" presStyleCnt="0"/>
      <dgm:spPr/>
    </dgm:pt>
    <dgm:pt modelId="{F8E0853C-0EDF-4477-B11A-B875094786F5}" type="pres">
      <dgm:prSet presAssocID="{A3CD1F39-E29F-4CBA-88A0-14E881BFE8ED}" presName="LevelTwoTextNode" presStyleLbl="node2" presStyleIdx="1" presStyleCnt="4" custScaleX="426480" custScaleY="502163" custLinFactX="-101607" custLinFactY="-190090" custLinFactNeighborX="-200000" custLinFactNeighborY="-2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1E9BD90-4EC8-407F-A358-8FABA2674FE7}" type="pres">
      <dgm:prSet presAssocID="{A3CD1F39-E29F-4CBA-88A0-14E881BFE8ED}" presName="level3hierChild" presStyleCnt="0"/>
      <dgm:spPr/>
    </dgm:pt>
    <dgm:pt modelId="{BFFD493E-60C3-41BA-AA29-0E65D88A303B}" type="pres">
      <dgm:prSet presAssocID="{99785234-CE39-4A67-99AE-B46092C1B2D2}" presName="conn2-1" presStyleLbl="parChTrans1D2" presStyleIdx="2" presStyleCnt="4"/>
      <dgm:spPr/>
      <dgm:t>
        <a:bodyPr/>
        <a:lstStyle/>
        <a:p>
          <a:endParaRPr lang="en-US"/>
        </a:p>
      </dgm:t>
    </dgm:pt>
    <dgm:pt modelId="{A7372B4A-BE77-43A1-94C3-B7EB88D51ECC}" type="pres">
      <dgm:prSet presAssocID="{99785234-CE39-4A67-99AE-B46092C1B2D2}" presName="connTx" presStyleLbl="parChTrans1D2" presStyleIdx="2" presStyleCnt="4"/>
      <dgm:spPr/>
      <dgm:t>
        <a:bodyPr/>
        <a:lstStyle/>
        <a:p>
          <a:endParaRPr lang="en-US"/>
        </a:p>
      </dgm:t>
    </dgm:pt>
    <dgm:pt modelId="{43FCDD30-CAA2-47A3-9577-B919600E4DF6}" type="pres">
      <dgm:prSet presAssocID="{7181AB6C-79A0-40FC-A50E-6B934D063C20}" presName="root2" presStyleCnt="0"/>
      <dgm:spPr/>
    </dgm:pt>
    <dgm:pt modelId="{5A6E3CC0-5B23-41DB-A049-55FF3FAC52F9}" type="pres">
      <dgm:prSet presAssocID="{7181AB6C-79A0-40FC-A50E-6B934D063C20}" presName="LevelTwoTextNode" presStyleLbl="node2" presStyleIdx="2" presStyleCnt="4" custScaleX="428801" custScaleY="541967" custLinFactX="-100000" custLinFactY="-100000" custLinFactNeighborX="-190054" custLinFactNeighborY="-17674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F13F467-C57E-4C32-8475-E650E8E322F1}" type="pres">
      <dgm:prSet presAssocID="{7181AB6C-79A0-40FC-A50E-6B934D063C20}" presName="level3hierChild" presStyleCnt="0"/>
      <dgm:spPr/>
    </dgm:pt>
    <dgm:pt modelId="{245074B3-BF1B-4978-9D73-F70A7693B2B8}" type="pres">
      <dgm:prSet presAssocID="{2437D0A4-A8D7-478A-8021-A7EAB1EB7F37}" presName="conn2-1" presStyleLbl="parChTrans1D2" presStyleIdx="3" presStyleCnt="4"/>
      <dgm:spPr/>
      <dgm:t>
        <a:bodyPr/>
        <a:lstStyle/>
        <a:p>
          <a:endParaRPr lang="en-US"/>
        </a:p>
      </dgm:t>
    </dgm:pt>
    <dgm:pt modelId="{ABC9940E-B0B9-4CF6-8FFB-84CE904FAD35}" type="pres">
      <dgm:prSet presAssocID="{2437D0A4-A8D7-478A-8021-A7EAB1EB7F37}" presName="connTx" presStyleLbl="parChTrans1D2" presStyleIdx="3" presStyleCnt="4"/>
      <dgm:spPr/>
      <dgm:t>
        <a:bodyPr/>
        <a:lstStyle/>
        <a:p>
          <a:endParaRPr lang="en-US"/>
        </a:p>
      </dgm:t>
    </dgm:pt>
    <dgm:pt modelId="{941CCEE0-4A89-4472-A91C-D0754C957C46}" type="pres">
      <dgm:prSet presAssocID="{92B27FFA-E673-4B82-88EB-FFC6FA52ADAF}" presName="root2" presStyleCnt="0"/>
      <dgm:spPr/>
    </dgm:pt>
    <dgm:pt modelId="{2004E1E9-75DE-481A-A803-BE7A2FBD675F}" type="pres">
      <dgm:prSet presAssocID="{92B27FFA-E673-4B82-88EB-FFC6FA52ADAF}" presName="LevelTwoTextNode" presStyleLbl="node2" presStyleIdx="3" presStyleCnt="4" custScaleX="443664" custScaleY="544888" custLinFactX="-100000" custLinFactY="-82143" custLinFactNeighborX="-199197" custLinFactNeighborY="-1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6B0895A-FB41-4908-ACFE-D754320522D9}" type="pres">
      <dgm:prSet presAssocID="{92B27FFA-E673-4B82-88EB-FFC6FA52ADAF}" presName="level3hierChild" presStyleCnt="0"/>
      <dgm:spPr/>
    </dgm:pt>
  </dgm:ptLst>
  <dgm:cxnLst>
    <dgm:cxn modelId="{FD87EB77-EED2-42A5-94F6-C4E081C9BDDB}" type="presOf" srcId="{2437D0A4-A8D7-478A-8021-A7EAB1EB7F37}" destId="{ABC9940E-B0B9-4CF6-8FFB-84CE904FAD35}" srcOrd="1" destOrd="0" presId="urn:microsoft.com/office/officeart/2005/8/layout/hierarchy2"/>
    <dgm:cxn modelId="{816C59A5-90EB-4656-B047-3687266072B0}" srcId="{F4EC5FAD-9289-4B37-B769-C288DB0B62FD}" destId="{671502E5-BFE3-4753-AEE6-8BE8D3C839D9}" srcOrd="0" destOrd="0" parTransId="{0E50FF1F-D88B-4001-B1F2-7F668434F046}" sibTransId="{BE768E0F-5253-4FC0-8EF0-5F12009534E0}"/>
    <dgm:cxn modelId="{99435800-7E90-4030-825B-F78875433327}" type="presOf" srcId="{348D600B-6F2E-4AF0-9CF3-8E1D27642842}" destId="{8914FF90-1047-484B-B45C-879D0679B4D3}" srcOrd="0" destOrd="0" presId="urn:microsoft.com/office/officeart/2005/8/layout/hierarchy2"/>
    <dgm:cxn modelId="{B3ECC103-377E-40F2-9A74-D26CFF45D3D0}" srcId="{F4EC5FAD-9289-4B37-B769-C288DB0B62FD}" destId="{7181AB6C-79A0-40FC-A50E-6B934D063C20}" srcOrd="2" destOrd="0" parTransId="{99785234-CE39-4A67-99AE-B46092C1B2D2}" sibTransId="{FB8AACDD-77D5-401C-B52A-EA0199D34E7C}"/>
    <dgm:cxn modelId="{7F2FCB25-2A7E-4A14-911C-F2D276D9B4ED}" type="presOf" srcId="{F4226965-FBFE-4BC3-B766-A64E3878CDD2}" destId="{425052A7-B09B-48CC-9A86-43E10F6CC92A}" srcOrd="0" destOrd="0" presId="urn:microsoft.com/office/officeart/2005/8/layout/hierarchy2"/>
    <dgm:cxn modelId="{EF124CF0-C71C-4066-B827-23242DE87C66}" type="presOf" srcId="{7181AB6C-79A0-40FC-A50E-6B934D063C20}" destId="{5A6E3CC0-5B23-41DB-A049-55FF3FAC52F9}" srcOrd="0" destOrd="0" presId="urn:microsoft.com/office/officeart/2005/8/layout/hierarchy2"/>
    <dgm:cxn modelId="{F066E6AA-B1B0-445A-AC94-9B555227EB83}" type="presOf" srcId="{2437D0A4-A8D7-478A-8021-A7EAB1EB7F37}" destId="{245074B3-BF1B-4978-9D73-F70A7693B2B8}" srcOrd="0" destOrd="0" presId="urn:microsoft.com/office/officeart/2005/8/layout/hierarchy2"/>
    <dgm:cxn modelId="{3198CE1B-DAB8-4F9E-8EB9-DCF729203EE4}" type="presOf" srcId="{D60295FD-84D5-4B55-A958-F478937B5253}" destId="{28F23603-3BEE-4A29-8002-90E7C2F67E87}" srcOrd="1" destOrd="0" presId="urn:microsoft.com/office/officeart/2005/8/layout/hierarchy2"/>
    <dgm:cxn modelId="{AB04CD9A-E282-4E06-8B9F-4351F090F2CB}" srcId="{671502E5-BFE3-4753-AEE6-8BE8D3C839D9}" destId="{86037601-EEB3-4D79-88FC-AB1E2ADC0195}" srcOrd="0" destOrd="0" parTransId="{A3063789-7A3E-4C48-8F11-8D7ADB33E273}" sibTransId="{145085FA-7AEA-40B8-B6F4-F4D57AF8FF48}"/>
    <dgm:cxn modelId="{06C0E964-A6D9-4739-BC9F-089C71B15D37}" type="presOf" srcId="{F4226965-FBFE-4BC3-B766-A64E3878CDD2}" destId="{24C6065B-2D9E-40FD-9C33-2559D3EDF8BC}" srcOrd="1" destOrd="0" presId="urn:microsoft.com/office/officeart/2005/8/layout/hierarchy2"/>
    <dgm:cxn modelId="{C42FA567-2AAF-474B-97F6-574F7E26B305}" srcId="{F4EC5FAD-9289-4B37-B769-C288DB0B62FD}" destId="{92B27FFA-E673-4B82-88EB-FFC6FA52ADAF}" srcOrd="3" destOrd="0" parTransId="{2437D0A4-A8D7-478A-8021-A7EAB1EB7F37}" sibTransId="{11F7BDFA-E1E9-4E1E-BE95-54613EFF692F}"/>
    <dgm:cxn modelId="{C4CC8FF9-4181-4FDB-B4D0-5C3F314B8550}" type="presOf" srcId="{4E481AE5-7AB2-4EA8-ABF9-19FCDF8C65DE}" destId="{7C4395A4-79AF-4C5C-BB0C-4746BEE1C044}" srcOrd="0" destOrd="0" presId="urn:microsoft.com/office/officeart/2005/8/layout/hierarchy2"/>
    <dgm:cxn modelId="{389B03B4-7E81-4101-819D-700828471D5C}" srcId="{671502E5-BFE3-4753-AEE6-8BE8D3C839D9}" destId="{8E87E17C-2186-41CC-900D-C092BBC9608F}" srcOrd="2" destOrd="0" parTransId="{4E481AE5-7AB2-4EA8-ABF9-19FCDF8C65DE}" sibTransId="{3B0EDE33-7A54-4E7D-A308-00CC8D8999E6}"/>
    <dgm:cxn modelId="{521FF65E-397E-4F49-8097-263A09E34A50}" srcId="{671502E5-BFE3-4753-AEE6-8BE8D3C839D9}" destId="{348D600B-6F2E-4AF0-9CF3-8E1D27642842}" srcOrd="4" destOrd="0" parTransId="{D60295FD-84D5-4B55-A958-F478937B5253}" sibTransId="{B184C358-2FA7-43DB-83A4-A612F0450334}"/>
    <dgm:cxn modelId="{040ABEE6-9B5C-4C50-A8FF-B71B1C5C52C1}" type="presOf" srcId="{C4E7DFAB-5618-456B-9A79-6DB88FC37918}" destId="{B8818ECD-874D-4C44-B1F5-D90C94BEC222}" srcOrd="0" destOrd="0" presId="urn:microsoft.com/office/officeart/2005/8/layout/hierarchy2"/>
    <dgm:cxn modelId="{465B297B-B6FD-43CE-92A7-83BC638C571B}" type="presOf" srcId="{768E7AE5-3FBB-45CB-8977-C8C281077B43}" destId="{8F137875-6A5F-4303-A6B4-ED7C328CDB8D}" srcOrd="0" destOrd="0" presId="urn:microsoft.com/office/officeart/2005/8/layout/hierarchy2"/>
    <dgm:cxn modelId="{31BB8E38-FF49-44E2-A1F4-146EF079A44F}" type="presOf" srcId="{0E50FF1F-D88B-4001-B1F2-7F668434F046}" destId="{75EDECF6-EE72-4B1D-800D-C5E38C1914DF}" srcOrd="1" destOrd="0" presId="urn:microsoft.com/office/officeart/2005/8/layout/hierarchy2"/>
    <dgm:cxn modelId="{E1E4C61D-5432-4E8A-937D-7F13B8EA0955}" srcId="{F4EC5FAD-9289-4B37-B769-C288DB0B62FD}" destId="{A3CD1F39-E29F-4CBA-88A0-14E881BFE8ED}" srcOrd="1" destOrd="0" parTransId="{C4E7DFAB-5618-456B-9A79-6DB88FC37918}" sibTransId="{587CBE55-8932-4BA1-9965-CCE15BC990FF}"/>
    <dgm:cxn modelId="{DE896DB7-795E-47FF-A8CE-8CAC4D4FA50E}" type="presOf" srcId="{F4EC5FAD-9289-4B37-B769-C288DB0B62FD}" destId="{AB1E5DCE-7B53-4A5E-AE99-05DDDFEC54E7}" srcOrd="0" destOrd="0" presId="urn:microsoft.com/office/officeart/2005/8/layout/hierarchy2"/>
    <dgm:cxn modelId="{D02C8B61-B78E-4CE6-B1B5-BD2FBCF5E64B}" srcId="{E7F77011-2D57-456B-9FA4-A9C7758CBCF4}" destId="{F4EC5FAD-9289-4B37-B769-C288DB0B62FD}" srcOrd="0" destOrd="0" parTransId="{0E65090D-D472-4247-8DA3-0FE9B015A02D}" sibTransId="{A1E38C40-89FB-4F0C-A10B-A6B718476256}"/>
    <dgm:cxn modelId="{E3CE4FD0-E6FA-413D-BC5B-87361F9C67BF}" type="presOf" srcId="{8E87E17C-2186-41CC-900D-C092BBC9608F}" destId="{2E0B7060-2F6F-4304-BFF2-E9F261F3615C}" srcOrd="0" destOrd="0" presId="urn:microsoft.com/office/officeart/2005/8/layout/hierarchy2"/>
    <dgm:cxn modelId="{5B270939-51B0-44BE-B328-7FB6DC6F8D96}" type="presOf" srcId="{A3063789-7A3E-4C48-8F11-8D7ADB33E273}" destId="{26166272-B001-4C00-8CFF-501272AF5A55}" srcOrd="1" destOrd="0" presId="urn:microsoft.com/office/officeart/2005/8/layout/hierarchy2"/>
    <dgm:cxn modelId="{E1CA95F7-3048-4AC0-99F5-1D895E3F10B1}" type="presOf" srcId="{E7F77011-2D57-456B-9FA4-A9C7758CBCF4}" destId="{0979485C-52F4-4E8E-8081-254E12D33B56}" srcOrd="0" destOrd="0" presId="urn:microsoft.com/office/officeart/2005/8/layout/hierarchy2"/>
    <dgm:cxn modelId="{A40EACBA-A966-4CD1-9D62-D7FC77DE5F8E}" type="presOf" srcId="{A3CD1F39-E29F-4CBA-88A0-14E881BFE8ED}" destId="{F8E0853C-0EDF-4477-B11A-B875094786F5}" srcOrd="0" destOrd="0" presId="urn:microsoft.com/office/officeart/2005/8/layout/hierarchy2"/>
    <dgm:cxn modelId="{C5BAB3C4-263B-43CC-B28D-8B19572E2937}" type="presOf" srcId="{C4E7DFAB-5618-456B-9A79-6DB88FC37918}" destId="{BB6CF6D0-57EA-475D-9DB4-AB1A9CF28470}" srcOrd="1" destOrd="0" presId="urn:microsoft.com/office/officeart/2005/8/layout/hierarchy2"/>
    <dgm:cxn modelId="{E594B025-2583-4D7C-97DC-1E35B6901D66}" srcId="{671502E5-BFE3-4753-AEE6-8BE8D3C839D9}" destId="{BF0F4666-822D-43C1-8354-C2B3947F03D2}" srcOrd="1" destOrd="0" parTransId="{3469F39D-228E-4EA2-A85A-740FFC45E6E4}" sibTransId="{D63D0AF3-EB5C-4280-9559-A96D94B5DFB6}"/>
    <dgm:cxn modelId="{46411990-968E-4907-98D1-7F38A666AF5D}" type="presOf" srcId="{92B27FFA-E673-4B82-88EB-FFC6FA52ADAF}" destId="{2004E1E9-75DE-481A-A803-BE7A2FBD675F}" srcOrd="0" destOrd="0" presId="urn:microsoft.com/office/officeart/2005/8/layout/hierarchy2"/>
    <dgm:cxn modelId="{8BCC7C4A-69F3-4CBE-A10D-1D3E9655C83F}" type="presOf" srcId="{3469F39D-228E-4EA2-A85A-740FFC45E6E4}" destId="{80B415C5-9C25-49D1-AEF1-D8732514E6E2}" srcOrd="1" destOrd="0" presId="urn:microsoft.com/office/officeart/2005/8/layout/hierarchy2"/>
    <dgm:cxn modelId="{3039AD24-1CA8-4FDD-A273-0999C9D344A5}" type="presOf" srcId="{671502E5-BFE3-4753-AEE6-8BE8D3C839D9}" destId="{6E355816-0A1A-4FA7-9A31-A54DB1BA8100}" srcOrd="0" destOrd="0" presId="urn:microsoft.com/office/officeart/2005/8/layout/hierarchy2"/>
    <dgm:cxn modelId="{EECD240D-06EF-4845-B5DE-C03C5A7F74CF}" srcId="{671502E5-BFE3-4753-AEE6-8BE8D3C839D9}" destId="{768E7AE5-3FBB-45CB-8977-C8C281077B43}" srcOrd="3" destOrd="0" parTransId="{F4226965-FBFE-4BC3-B766-A64E3878CDD2}" sibTransId="{12E702AC-087B-49FB-9102-0967712B5115}"/>
    <dgm:cxn modelId="{FA296957-7AB5-4CD5-B08C-C69B196963DC}" type="presOf" srcId="{99785234-CE39-4A67-99AE-B46092C1B2D2}" destId="{A7372B4A-BE77-43A1-94C3-B7EB88D51ECC}" srcOrd="1" destOrd="0" presId="urn:microsoft.com/office/officeart/2005/8/layout/hierarchy2"/>
    <dgm:cxn modelId="{D34AF563-3C1F-4DE7-A756-7B909D1CD198}" type="presOf" srcId="{4E481AE5-7AB2-4EA8-ABF9-19FCDF8C65DE}" destId="{8B316E18-F18A-4FA7-9A18-A755628689D6}" srcOrd="1" destOrd="0" presId="urn:microsoft.com/office/officeart/2005/8/layout/hierarchy2"/>
    <dgm:cxn modelId="{7CB14BFE-AD5E-4D44-B09F-6EE088491BDD}" type="presOf" srcId="{86037601-EEB3-4D79-88FC-AB1E2ADC0195}" destId="{8D712143-BB6E-45DF-9BE2-60382F5CE2B4}" srcOrd="0" destOrd="0" presId="urn:microsoft.com/office/officeart/2005/8/layout/hierarchy2"/>
    <dgm:cxn modelId="{B22610C9-8BD4-4600-9509-8CA022983D06}" type="presOf" srcId="{3469F39D-228E-4EA2-A85A-740FFC45E6E4}" destId="{7A9AC9F9-6E2F-4EAD-B29D-789C09521ECE}" srcOrd="0" destOrd="0" presId="urn:microsoft.com/office/officeart/2005/8/layout/hierarchy2"/>
    <dgm:cxn modelId="{153F6DC3-15D2-4DF0-AA97-2D017A75F8C5}" type="presOf" srcId="{D60295FD-84D5-4B55-A958-F478937B5253}" destId="{AF4D6240-43C1-4B47-8605-C7E4C1068BEF}" srcOrd="0" destOrd="0" presId="urn:microsoft.com/office/officeart/2005/8/layout/hierarchy2"/>
    <dgm:cxn modelId="{587D0A03-2124-4004-96A7-653E08CF1DB5}" type="presOf" srcId="{0E50FF1F-D88B-4001-B1F2-7F668434F046}" destId="{0DF0BC23-F373-4814-8CC2-847D460B03AC}" srcOrd="0" destOrd="0" presId="urn:microsoft.com/office/officeart/2005/8/layout/hierarchy2"/>
    <dgm:cxn modelId="{26F451CE-9DF9-48BA-8CC4-70C889261AB3}" type="presOf" srcId="{99785234-CE39-4A67-99AE-B46092C1B2D2}" destId="{BFFD493E-60C3-41BA-AA29-0E65D88A303B}" srcOrd="0" destOrd="0" presId="urn:microsoft.com/office/officeart/2005/8/layout/hierarchy2"/>
    <dgm:cxn modelId="{3FADD23A-5764-474A-AF6D-36A181325B05}" type="presOf" srcId="{A3063789-7A3E-4C48-8F11-8D7ADB33E273}" destId="{92CFA860-CBDB-469E-B796-00BB8221C3D8}" srcOrd="0" destOrd="0" presId="urn:microsoft.com/office/officeart/2005/8/layout/hierarchy2"/>
    <dgm:cxn modelId="{556D9E03-4D8A-40D3-B096-A8B2025A14EC}" type="presOf" srcId="{BF0F4666-822D-43C1-8354-C2B3947F03D2}" destId="{B1F67E1F-D591-4537-968D-1583CAA54A0D}" srcOrd="0" destOrd="0" presId="urn:microsoft.com/office/officeart/2005/8/layout/hierarchy2"/>
    <dgm:cxn modelId="{78280F94-97CE-4CBA-BBDA-200A48F76FF6}" type="presParOf" srcId="{0979485C-52F4-4E8E-8081-254E12D33B56}" destId="{6C0905B0-1022-4B46-B147-FCCA0E865D8E}" srcOrd="0" destOrd="0" presId="urn:microsoft.com/office/officeart/2005/8/layout/hierarchy2"/>
    <dgm:cxn modelId="{1082BB09-2321-4995-AB52-A478571711BC}" type="presParOf" srcId="{6C0905B0-1022-4B46-B147-FCCA0E865D8E}" destId="{AB1E5DCE-7B53-4A5E-AE99-05DDDFEC54E7}" srcOrd="0" destOrd="0" presId="urn:microsoft.com/office/officeart/2005/8/layout/hierarchy2"/>
    <dgm:cxn modelId="{DFAFAD41-A83A-4EDB-A283-E05B57994075}" type="presParOf" srcId="{6C0905B0-1022-4B46-B147-FCCA0E865D8E}" destId="{937647C5-A2D5-403E-80D1-F23A8D1F19DC}" srcOrd="1" destOrd="0" presId="urn:microsoft.com/office/officeart/2005/8/layout/hierarchy2"/>
    <dgm:cxn modelId="{58CE3542-E850-4B67-B8DA-DBA794D75EF6}" type="presParOf" srcId="{937647C5-A2D5-403E-80D1-F23A8D1F19DC}" destId="{0DF0BC23-F373-4814-8CC2-847D460B03AC}" srcOrd="0" destOrd="0" presId="urn:microsoft.com/office/officeart/2005/8/layout/hierarchy2"/>
    <dgm:cxn modelId="{0FC22D5D-E83B-47D3-8E79-A0E55D13B65D}" type="presParOf" srcId="{0DF0BC23-F373-4814-8CC2-847D460B03AC}" destId="{75EDECF6-EE72-4B1D-800D-C5E38C1914DF}" srcOrd="0" destOrd="0" presId="urn:microsoft.com/office/officeart/2005/8/layout/hierarchy2"/>
    <dgm:cxn modelId="{2C6071A0-66D5-4D44-953E-7EB2005B2A33}" type="presParOf" srcId="{937647C5-A2D5-403E-80D1-F23A8D1F19DC}" destId="{0414410E-6608-4AB9-871D-3F3D964DF977}" srcOrd="1" destOrd="0" presId="urn:microsoft.com/office/officeart/2005/8/layout/hierarchy2"/>
    <dgm:cxn modelId="{ABE86825-7C51-4F33-9FC6-3198D98E91BA}" type="presParOf" srcId="{0414410E-6608-4AB9-871D-3F3D964DF977}" destId="{6E355816-0A1A-4FA7-9A31-A54DB1BA8100}" srcOrd="0" destOrd="0" presId="urn:microsoft.com/office/officeart/2005/8/layout/hierarchy2"/>
    <dgm:cxn modelId="{FAB44790-CDFD-4633-9D91-5540F6CCD020}" type="presParOf" srcId="{0414410E-6608-4AB9-871D-3F3D964DF977}" destId="{A4819F87-E700-406A-83D2-2F762351FDFB}" srcOrd="1" destOrd="0" presId="urn:microsoft.com/office/officeart/2005/8/layout/hierarchy2"/>
    <dgm:cxn modelId="{A3BA1915-EDF7-46D5-B4D1-C616FF86B69B}" type="presParOf" srcId="{A4819F87-E700-406A-83D2-2F762351FDFB}" destId="{92CFA860-CBDB-469E-B796-00BB8221C3D8}" srcOrd="0" destOrd="0" presId="urn:microsoft.com/office/officeart/2005/8/layout/hierarchy2"/>
    <dgm:cxn modelId="{1CDFFA83-E067-4A3B-9D62-AE60ACC8039B}" type="presParOf" srcId="{92CFA860-CBDB-469E-B796-00BB8221C3D8}" destId="{26166272-B001-4C00-8CFF-501272AF5A55}" srcOrd="0" destOrd="0" presId="urn:microsoft.com/office/officeart/2005/8/layout/hierarchy2"/>
    <dgm:cxn modelId="{A0839BD7-A8AC-4ACA-87F2-C2B6EA10BEB3}" type="presParOf" srcId="{A4819F87-E700-406A-83D2-2F762351FDFB}" destId="{833746A0-E130-498E-81C8-68783FBA5077}" srcOrd="1" destOrd="0" presId="urn:microsoft.com/office/officeart/2005/8/layout/hierarchy2"/>
    <dgm:cxn modelId="{FE6CEEB2-4B39-4F39-953A-ACAC7685852F}" type="presParOf" srcId="{833746A0-E130-498E-81C8-68783FBA5077}" destId="{8D712143-BB6E-45DF-9BE2-60382F5CE2B4}" srcOrd="0" destOrd="0" presId="urn:microsoft.com/office/officeart/2005/8/layout/hierarchy2"/>
    <dgm:cxn modelId="{D0C65F01-FA7D-47C4-9864-C945E15A780C}" type="presParOf" srcId="{833746A0-E130-498E-81C8-68783FBA5077}" destId="{55D97F3D-E73F-4C5A-9998-9132DB120EC9}" srcOrd="1" destOrd="0" presId="urn:microsoft.com/office/officeart/2005/8/layout/hierarchy2"/>
    <dgm:cxn modelId="{BB6B945E-FAFC-48E5-BC0D-239AD6536A59}" type="presParOf" srcId="{A4819F87-E700-406A-83D2-2F762351FDFB}" destId="{7A9AC9F9-6E2F-4EAD-B29D-789C09521ECE}" srcOrd="2" destOrd="0" presId="urn:microsoft.com/office/officeart/2005/8/layout/hierarchy2"/>
    <dgm:cxn modelId="{AC950494-7CF9-4F30-BF24-18C9FA4A058C}" type="presParOf" srcId="{7A9AC9F9-6E2F-4EAD-B29D-789C09521ECE}" destId="{80B415C5-9C25-49D1-AEF1-D8732514E6E2}" srcOrd="0" destOrd="0" presId="urn:microsoft.com/office/officeart/2005/8/layout/hierarchy2"/>
    <dgm:cxn modelId="{4D637DD8-8499-4399-84DE-C86D2F386E90}" type="presParOf" srcId="{A4819F87-E700-406A-83D2-2F762351FDFB}" destId="{2BF4D240-3F9B-46EB-B38C-6CCE7D914487}" srcOrd="3" destOrd="0" presId="urn:microsoft.com/office/officeart/2005/8/layout/hierarchy2"/>
    <dgm:cxn modelId="{76B76F3E-A4C9-4AF3-ABDE-87CFCBFA06A9}" type="presParOf" srcId="{2BF4D240-3F9B-46EB-B38C-6CCE7D914487}" destId="{B1F67E1F-D591-4537-968D-1583CAA54A0D}" srcOrd="0" destOrd="0" presId="urn:microsoft.com/office/officeart/2005/8/layout/hierarchy2"/>
    <dgm:cxn modelId="{1FAC95F5-2B07-4681-A914-824E563CAFAE}" type="presParOf" srcId="{2BF4D240-3F9B-46EB-B38C-6CCE7D914487}" destId="{5FAD869B-3132-4BE0-A624-E7031EFF0C2D}" srcOrd="1" destOrd="0" presId="urn:microsoft.com/office/officeart/2005/8/layout/hierarchy2"/>
    <dgm:cxn modelId="{F7CFCC49-6C9A-4F57-BBDD-D11C91A4CA19}" type="presParOf" srcId="{A4819F87-E700-406A-83D2-2F762351FDFB}" destId="{7C4395A4-79AF-4C5C-BB0C-4746BEE1C044}" srcOrd="4" destOrd="0" presId="urn:microsoft.com/office/officeart/2005/8/layout/hierarchy2"/>
    <dgm:cxn modelId="{F1C60970-D183-4A6B-ABC0-C3A524E41016}" type="presParOf" srcId="{7C4395A4-79AF-4C5C-BB0C-4746BEE1C044}" destId="{8B316E18-F18A-4FA7-9A18-A755628689D6}" srcOrd="0" destOrd="0" presId="urn:microsoft.com/office/officeart/2005/8/layout/hierarchy2"/>
    <dgm:cxn modelId="{FA6432C7-7690-409E-A465-DA6C03B4D397}" type="presParOf" srcId="{A4819F87-E700-406A-83D2-2F762351FDFB}" destId="{E9F28EAE-773F-4F26-B6E0-328AC0CA166E}" srcOrd="5" destOrd="0" presId="urn:microsoft.com/office/officeart/2005/8/layout/hierarchy2"/>
    <dgm:cxn modelId="{FF817124-D412-4C78-89F7-FD4E98D69135}" type="presParOf" srcId="{E9F28EAE-773F-4F26-B6E0-328AC0CA166E}" destId="{2E0B7060-2F6F-4304-BFF2-E9F261F3615C}" srcOrd="0" destOrd="0" presId="urn:microsoft.com/office/officeart/2005/8/layout/hierarchy2"/>
    <dgm:cxn modelId="{5813B888-E632-4937-AE41-B37DDB2E1A2F}" type="presParOf" srcId="{E9F28EAE-773F-4F26-B6E0-328AC0CA166E}" destId="{0F606246-5679-4D27-AB83-44F862B21A45}" srcOrd="1" destOrd="0" presId="urn:microsoft.com/office/officeart/2005/8/layout/hierarchy2"/>
    <dgm:cxn modelId="{8646D0D1-2CA3-4B23-A566-91FF0F8602BC}" type="presParOf" srcId="{A4819F87-E700-406A-83D2-2F762351FDFB}" destId="{425052A7-B09B-48CC-9A86-43E10F6CC92A}" srcOrd="6" destOrd="0" presId="urn:microsoft.com/office/officeart/2005/8/layout/hierarchy2"/>
    <dgm:cxn modelId="{15EA55D5-2062-4488-BCAB-4EC57190A451}" type="presParOf" srcId="{425052A7-B09B-48CC-9A86-43E10F6CC92A}" destId="{24C6065B-2D9E-40FD-9C33-2559D3EDF8BC}" srcOrd="0" destOrd="0" presId="urn:microsoft.com/office/officeart/2005/8/layout/hierarchy2"/>
    <dgm:cxn modelId="{1B7E67D1-DEA1-449C-A170-1F004C880446}" type="presParOf" srcId="{A4819F87-E700-406A-83D2-2F762351FDFB}" destId="{8277B6D5-1F2C-492B-BAC6-29A189EEF939}" srcOrd="7" destOrd="0" presId="urn:microsoft.com/office/officeart/2005/8/layout/hierarchy2"/>
    <dgm:cxn modelId="{FAEAE37A-6E93-4C30-B47C-16606842E2CF}" type="presParOf" srcId="{8277B6D5-1F2C-492B-BAC6-29A189EEF939}" destId="{8F137875-6A5F-4303-A6B4-ED7C328CDB8D}" srcOrd="0" destOrd="0" presId="urn:microsoft.com/office/officeart/2005/8/layout/hierarchy2"/>
    <dgm:cxn modelId="{EFD24312-4F25-4534-AF77-598F5EDAE319}" type="presParOf" srcId="{8277B6D5-1F2C-492B-BAC6-29A189EEF939}" destId="{8E2EC101-61A4-486C-BD92-6E62561F93FA}" srcOrd="1" destOrd="0" presId="urn:microsoft.com/office/officeart/2005/8/layout/hierarchy2"/>
    <dgm:cxn modelId="{E83197E9-2205-49A8-939A-80797C34AD95}" type="presParOf" srcId="{A4819F87-E700-406A-83D2-2F762351FDFB}" destId="{AF4D6240-43C1-4B47-8605-C7E4C1068BEF}" srcOrd="8" destOrd="0" presId="urn:microsoft.com/office/officeart/2005/8/layout/hierarchy2"/>
    <dgm:cxn modelId="{3BBB7884-CE04-4B32-B935-E2C09FCA886C}" type="presParOf" srcId="{AF4D6240-43C1-4B47-8605-C7E4C1068BEF}" destId="{28F23603-3BEE-4A29-8002-90E7C2F67E87}" srcOrd="0" destOrd="0" presId="urn:microsoft.com/office/officeart/2005/8/layout/hierarchy2"/>
    <dgm:cxn modelId="{873B7778-1072-4D15-97A1-9D13F6E13E60}" type="presParOf" srcId="{A4819F87-E700-406A-83D2-2F762351FDFB}" destId="{A01A5217-B875-46B0-8175-2C45FB9C810F}" srcOrd="9" destOrd="0" presId="urn:microsoft.com/office/officeart/2005/8/layout/hierarchy2"/>
    <dgm:cxn modelId="{DC3B14E0-05B7-462A-AF82-437FB1C2E496}" type="presParOf" srcId="{A01A5217-B875-46B0-8175-2C45FB9C810F}" destId="{8914FF90-1047-484B-B45C-879D0679B4D3}" srcOrd="0" destOrd="0" presId="urn:microsoft.com/office/officeart/2005/8/layout/hierarchy2"/>
    <dgm:cxn modelId="{69378694-BB7F-4654-8190-CDA15D24624F}" type="presParOf" srcId="{A01A5217-B875-46B0-8175-2C45FB9C810F}" destId="{02D1754A-B63B-4E84-BE20-20BDF8631EF6}" srcOrd="1" destOrd="0" presId="urn:microsoft.com/office/officeart/2005/8/layout/hierarchy2"/>
    <dgm:cxn modelId="{FC66D75A-CCA4-4348-AEED-23B76C5CA7BE}" type="presParOf" srcId="{937647C5-A2D5-403E-80D1-F23A8D1F19DC}" destId="{B8818ECD-874D-4C44-B1F5-D90C94BEC222}" srcOrd="2" destOrd="0" presId="urn:microsoft.com/office/officeart/2005/8/layout/hierarchy2"/>
    <dgm:cxn modelId="{6B0D348E-AB47-4D6A-A04F-622D2CA9F664}" type="presParOf" srcId="{B8818ECD-874D-4C44-B1F5-D90C94BEC222}" destId="{BB6CF6D0-57EA-475D-9DB4-AB1A9CF28470}" srcOrd="0" destOrd="0" presId="urn:microsoft.com/office/officeart/2005/8/layout/hierarchy2"/>
    <dgm:cxn modelId="{5C3D19B8-017D-40F6-8BA2-5330494B8F38}" type="presParOf" srcId="{937647C5-A2D5-403E-80D1-F23A8D1F19DC}" destId="{259D9453-C911-4C25-993C-70A0B8D5113D}" srcOrd="3" destOrd="0" presId="urn:microsoft.com/office/officeart/2005/8/layout/hierarchy2"/>
    <dgm:cxn modelId="{086C27A6-8F58-4704-BFDF-5077F5E45351}" type="presParOf" srcId="{259D9453-C911-4C25-993C-70A0B8D5113D}" destId="{F8E0853C-0EDF-4477-B11A-B875094786F5}" srcOrd="0" destOrd="0" presId="urn:microsoft.com/office/officeart/2005/8/layout/hierarchy2"/>
    <dgm:cxn modelId="{99BCD82F-1DCF-4BD4-A794-D91F52DB3CD8}" type="presParOf" srcId="{259D9453-C911-4C25-993C-70A0B8D5113D}" destId="{61E9BD90-4EC8-407F-A358-8FABA2674FE7}" srcOrd="1" destOrd="0" presId="urn:microsoft.com/office/officeart/2005/8/layout/hierarchy2"/>
    <dgm:cxn modelId="{8E91CD3F-80F2-4E4A-8D79-11E01676D1B3}" type="presParOf" srcId="{937647C5-A2D5-403E-80D1-F23A8D1F19DC}" destId="{BFFD493E-60C3-41BA-AA29-0E65D88A303B}" srcOrd="4" destOrd="0" presId="urn:microsoft.com/office/officeart/2005/8/layout/hierarchy2"/>
    <dgm:cxn modelId="{339094B5-D553-4A30-8F5B-9B1E42703E9B}" type="presParOf" srcId="{BFFD493E-60C3-41BA-AA29-0E65D88A303B}" destId="{A7372B4A-BE77-43A1-94C3-B7EB88D51ECC}" srcOrd="0" destOrd="0" presId="urn:microsoft.com/office/officeart/2005/8/layout/hierarchy2"/>
    <dgm:cxn modelId="{A927FDE1-6B70-41FA-91EB-CB78078DCD8F}" type="presParOf" srcId="{937647C5-A2D5-403E-80D1-F23A8D1F19DC}" destId="{43FCDD30-CAA2-47A3-9577-B919600E4DF6}" srcOrd="5" destOrd="0" presId="urn:microsoft.com/office/officeart/2005/8/layout/hierarchy2"/>
    <dgm:cxn modelId="{AD6E4FBB-EFA4-43AC-AAA1-8FCB49BADCB0}" type="presParOf" srcId="{43FCDD30-CAA2-47A3-9577-B919600E4DF6}" destId="{5A6E3CC0-5B23-41DB-A049-55FF3FAC52F9}" srcOrd="0" destOrd="0" presId="urn:microsoft.com/office/officeart/2005/8/layout/hierarchy2"/>
    <dgm:cxn modelId="{B14B5EC0-5F45-4AA0-93CD-62FCB8850703}" type="presParOf" srcId="{43FCDD30-CAA2-47A3-9577-B919600E4DF6}" destId="{AF13F467-C57E-4C32-8475-E650E8E322F1}" srcOrd="1" destOrd="0" presId="urn:microsoft.com/office/officeart/2005/8/layout/hierarchy2"/>
    <dgm:cxn modelId="{5618816B-E58B-4AE4-992D-5EFCB4A310DA}" type="presParOf" srcId="{937647C5-A2D5-403E-80D1-F23A8D1F19DC}" destId="{245074B3-BF1B-4978-9D73-F70A7693B2B8}" srcOrd="6" destOrd="0" presId="urn:microsoft.com/office/officeart/2005/8/layout/hierarchy2"/>
    <dgm:cxn modelId="{A8BB0555-C621-4A13-9624-8D2863CAD674}" type="presParOf" srcId="{245074B3-BF1B-4978-9D73-F70A7693B2B8}" destId="{ABC9940E-B0B9-4CF6-8FFB-84CE904FAD35}" srcOrd="0" destOrd="0" presId="urn:microsoft.com/office/officeart/2005/8/layout/hierarchy2"/>
    <dgm:cxn modelId="{6632F72E-19A8-4C8A-A0BD-DA0FF315B753}" type="presParOf" srcId="{937647C5-A2D5-403E-80D1-F23A8D1F19DC}" destId="{941CCEE0-4A89-4472-A91C-D0754C957C46}" srcOrd="7" destOrd="0" presId="urn:microsoft.com/office/officeart/2005/8/layout/hierarchy2"/>
    <dgm:cxn modelId="{16566562-D67F-46C5-A614-AFB5D10E24AD}" type="presParOf" srcId="{941CCEE0-4A89-4472-A91C-D0754C957C46}" destId="{2004E1E9-75DE-481A-A803-BE7A2FBD675F}" srcOrd="0" destOrd="0" presId="urn:microsoft.com/office/officeart/2005/8/layout/hierarchy2"/>
    <dgm:cxn modelId="{C3BEDC7E-DA8B-4B42-AE85-52D97A5A199B}" type="presParOf" srcId="{941CCEE0-4A89-4472-A91C-D0754C957C46}" destId="{86B0895A-FB41-4908-ACFE-D754320522D9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AB1739-2B56-4C9F-B250-4C21D1C225B0}">
      <dsp:nvSpPr>
        <dsp:cNvPr id="0" name=""/>
        <dsp:cNvSpPr/>
      </dsp:nvSpPr>
      <dsp:spPr>
        <a:xfrm>
          <a:off x="6093932" y="1045829"/>
          <a:ext cx="4503927" cy="2842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3592"/>
              </a:lnTo>
              <a:lnTo>
                <a:pt x="4276892" y="233592"/>
              </a:lnTo>
              <a:lnTo>
                <a:pt x="4276892" y="286467"/>
              </a:lnTo>
            </a:path>
          </a:pathLst>
        </a:custGeom>
        <a:noFill/>
        <a:ln w="28575" cap="flat" cmpd="sng" algn="ctr">
          <a:solidFill>
            <a:srgbClr val="44546A">
              <a:lumMod val="50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14B4962-C35E-44C0-991C-1F4B6D859832}">
      <dsp:nvSpPr>
        <dsp:cNvPr id="0" name=""/>
        <dsp:cNvSpPr/>
      </dsp:nvSpPr>
      <dsp:spPr>
        <a:xfrm>
          <a:off x="6093932" y="1045829"/>
          <a:ext cx="1438349" cy="2842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3592"/>
              </a:lnTo>
              <a:lnTo>
                <a:pt x="1365845" y="233592"/>
              </a:lnTo>
              <a:lnTo>
                <a:pt x="1365845" y="286467"/>
              </a:lnTo>
            </a:path>
          </a:pathLst>
        </a:custGeom>
        <a:noFill/>
        <a:ln w="28575" cap="flat" cmpd="sng" algn="ctr">
          <a:solidFill>
            <a:srgbClr val="44546A">
              <a:lumMod val="75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73A165-7854-4692-80B0-31A242B4D345}">
      <dsp:nvSpPr>
        <dsp:cNvPr id="0" name=""/>
        <dsp:cNvSpPr/>
      </dsp:nvSpPr>
      <dsp:spPr>
        <a:xfrm>
          <a:off x="3325495" y="2353609"/>
          <a:ext cx="458551" cy="31964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35349"/>
              </a:lnTo>
              <a:lnTo>
                <a:pt x="435437" y="3035349"/>
              </a:lnTo>
            </a:path>
          </a:pathLst>
        </a:custGeom>
        <a:noFill/>
        <a:ln w="28575" cap="flat" cmpd="sng" algn="ctr">
          <a:solidFill>
            <a:srgbClr val="44546A">
              <a:lumMod val="50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F182C4-3783-4FCC-B2EC-641EA7014B42}">
      <dsp:nvSpPr>
        <dsp:cNvPr id="0" name=""/>
        <dsp:cNvSpPr/>
      </dsp:nvSpPr>
      <dsp:spPr>
        <a:xfrm>
          <a:off x="3325495" y="2353609"/>
          <a:ext cx="458551" cy="25370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09206"/>
              </a:lnTo>
              <a:lnTo>
                <a:pt x="435437" y="2409206"/>
              </a:lnTo>
            </a:path>
          </a:pathLst>
        </a:custGeom>
        <a:noFill/>
        <a:ln w="28575" cap="flat" cmpd="sng" algn="ctr">
          <a:solidFill>
            <a:srgbClr val="44546A">
              <a:lumMod val="50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F93BC9-AD2B-4387-AB52-60808D8335C6}">
      <dsp:nvSpPr>
        <dsp:cNvPr id="0" name=""/>
        <dsp:cNvSpPr/>
      </dsp:nvSpPr>
      <dsp:spPr>
        <a:xfrm>
          <a:off x="3325495" y="2353609"/>
          <a:ext cx="458551" cy="190377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07811"/>
              </a:lnTo>
              <a:lnTo>
                <a:pt x="435437" y="1807811"/>
              </a:lnTo>
            </a:path>
          </a:pathLst>
        </a:custGeom>
        <a:noFill/>
        <a:ln w="28575" cap="flat" cmpd="sng" algn="ctr">
          <a:solidFill>
            <a:srgbClr val="44546A">
              <a:lumMod val="50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753783-2DD7-4E60-94E6-E943371535B9}">
      <dsp:nvSpPr>
        <dsp:cNvPr id="0" name=""/>
        <dsp:cNvSpPr/>
      </dsp:nvSpPr>
      <dsp:spPr>
        <a:xfrm>
          <a:off x="3325495" y="2353609"/>
          <a:ext cx="458551" cy="12443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81668"/>
              </a:lnTo>
              <a:lnTo>
                <a:pt x="435437" y="1181668"/>
              </a:lnTo>
            </a:path>
          </a:pathLst>
        </a:custGeom>
        <a:noFill/>
        <a:ln w="28575" cap="flat" cmpd="sng" algn="ctr">
          <a:solidFill>
            <a:srgbClr val="44546A">
              <a:lumMod val="50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4898E5E-DA9F-45D0-B42C-D53A6FC228FD}">
      <dsp:nvSpPr>
        <dsp:cNvPr id="0" name=""/>
        <dsp:cNvSpPr/>
      </dsp:nvSpPr>
      <dsp:spPr>
        <a:xfrm>
          <a:off x="3325495" y="2353609"/>
          <a:ext cx="458551" cy="5850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55525"/>
              </a:lnTo>
              <a:lnTo>
                <a:pt x="435437" y="555525"/>
              </a:lnTo>
            </a:path>
          </a:pathLst>
        </a:custGeom>
        <a:noFill/>
        <a:ln w="28575" cap="flat" cmpd="sng" algn="ctr">
          <a:solidFill>
            <a:srgbClr val="44546A">
              <a:lumMod val="50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81801A2-4BC6-4B3F-A624-E9096ED20D3C}">
      <dsp:nvSpPr>
        <dsp:cNvPr id="0" name=""/>
        <dsp:cNvSpPr/>
      </dsp:nvSpPr>
      <dsp:spPr>
        <a:xfrm>
          <a:off x="4491508" y="1045829"/>
          <a:ext cx="1602423" cy="298583"/>
        </a:xfrm>
        <a:custGeom>
          <a:avLst/>
          <a:gdLst/>
          <a:ahLst/>
          <a:cxnLst/>
          <a:rect l="0" t="0" r="0" b="0"/>
          <a:pathLst>
            <a:path>
              <a:moveTo>
                <a:pt x="1521648" y="0"/>
              </a:moveTo>
              <a:lnTo>
                <a:pt x="1521648" y="247241"/>
              </a:lnTo>
              <a:lnTo>
                <a:pt x="0" y="247241"/>
              </a:lnTo>
              <a:lnTo>
                <a:pt x="0" y="300116"/>
              </a:lnTo>
            </a:path>
          </a:pathLst>
        </a:custGeom>
        <a:noFill/>
        <a:ln w="28575" cap="flat" cmpd="sng" algn="ctr">
          <a:solidFill>
            <a:srgbClr val="44546A">
              <a:lumMod val="75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64247FA-A720-4E6E-8F28-402537E57425}">
      <dsp:nvSpPr>
        <dsp:cNvPr id="0" name=""/>
        <dsp:cNvSpPr/>
      </dsp:nvSpPr>
      <dsp:spPr>
        <a:xfrm>
          <a:off x="1471852" y="1045829"/>
          <a:ext cx="4622080" cy="298583"/>
        </a:xfrm>
        <a:custGeom>
          <a:avLst/>
          <a:gdLst/>
          <a:ahLst/>
          <a:cxnLst/>
          <a:rect l="0" t="0" r="0" b="0"/>
          <a:pathLst>
            <a:path>
              <a:moveTo>
                <a:pt x="4389089" y="0"/>
              </a:moveTo>
              <a:lnTo>
                <a:pt x="4389089" y="247241"/>
              </a:lnTo>
              <a:lnTo>
                <a:pt x="0" y="247241"/>
              </a:lnTo>
              <a:lnTo>
                <a:pt x="0" y="300116"/>
              </a:lnTo>
            </a:path>
          </a:pathLst>
        </a:custGeom>
        <a:noFill/>
        <a:ln w="28575" cap="flat" cmpd="sng" algn="ctr">
          <a:solidFill>
            <a:srgbClr val="44546A">
              <a:lumMod val="75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D78495-016F-4CB1-8CDC-D97B432C3D87}">
      <dsp:nvSpPr>
        <dsp:cNvPr id="0" name=""/>
        <dsp:cNvSpPr/>
      </dsp:nvSpPr>
      <dsp:spPr>
        <a:xfrm>
          <a:off x="4500431" y="0"/>
          <a:ext cx="3187002" cy="1045829"/>
        </a:xfrm>
        <a:prstGeom prst="rect">
          <a:avLst/>
        </a:prstGeom>
        <a:solidFill>
          <a:sysClr val="window" lastClr="FFFFFF"/>
        </a:solidFill>
        <a:ln w="28575" cap="flat" cmpd="sng" algn="ctr">
          <a:solidFill>
            <a:srgbClr val="44546A">
              <a:lumMod val="50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ysClr val="windowText" lastClr="000000"/>
              </a:solidFill>
              <a:latin typeface="Arial" pitchFamily="34" charset="0"/>
              <a:ea typeface="+mn-ea"/>
              <a:cs typeface="Arial" pitchFamily="34" charset="0"/>
            </a:rPr>
            <a:t>CÔNG NGHỆ MAY TRANG PHỤC 1</a:t>
          </a:r>
          <a:endParaRPr lang="en-US" sz="2000" b="1" kern="1200" dirty="0">
            <a:solidFill>
              <a:sysClr val="windowText" lastClr="000000"/>
            </a:solidFill>
            <a:latin typeface="Arial" pitchFamily="34" charset="0"/>
            <a:ea typeface="+mn-ea"/>
            <a:cs typeface="Arial" pitchFamily="34" charset="0"/>
          </a:endParaRPr>
        </a:p>
      </dsp:txBody>
      <dsp:txXfrm>
        <a:off x="4500431" y="0"/>
        <a:ext cx="3187002" cy="1045829"/>
      </dsp:txXfrm>
    </dsp:sp>
    <dsp:sp modelId="{D5EA2113-A96B-4C8F-8AE7-4116E158A2F9}">
      <dsp:nvSpPr>
        <dsp:cNvPr id="0" name=""/>
        <dsp:cNvSpPr/>
      </dsp:nvSpPr>
      <dsp:spPr>
        <a:xfrm>
          <a:off x="14335" y="1344413"/>
          <a:ext cx="2915034" cy="1009196"/>
        </a:xfrm>
        <a:prstGeom prst="rect">
          <a:avLst/>
        </a:prstGeom>
        <a:solidFill>
          <a:sysClr val="window" lastClr="FFFFFF"/>
        </a:solidFill>
        <a:ln w="28575" cap="flat" cmpd="sng" algn="ctr">
          <a:solidFill>
            <a:srgbClr val="44546A">
              <a:lumMod val="50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ysClr val="windowText" lastClr="000000"/>
              </a:solidFill>
              <a:latin typeface="Arial" pitchFamily="34" charset="0"/>
              <a:ea typeface="+mn-ea"/>
              <a:cs typeface="Arial" pitchFamily="34" charset="0"/>
            </a:rPr>
            <a:t>CHƯƠNG 1: GIỚI THIỆU CHUNG</a:t>
          </a:r>
          <a:endParaRPr lang="en-US" sz="2000" kern="1200" dirty="0">
            <a:solidFill>
              <a:sysClr val="windowText" lastClr="000000"/>
            </a:solidFill>
            <a:latin typeface="Arial" pitchFamily="34" charset="0"/>
            <a:ea typeface="+mn-ea"/>
            <a:cs typeface="Arial" pitchFamily="34" charset="0"/>
          </a:endParaRPr>
        </a:p>
      </dsp:txBody>
      <dsp:txXfrm>
        <a:off x="14335" y="1344413"/>
        <a:ext cx="2915034" cy="1009196"/>
      </dsp:txXfrm>
    </dsp:sp>
    <dsp:sp modelId="{E969A358-8269-48B9-B2D2-1550B0A075FE}">
      <dsp:nvSpPr>
        <dsp:cNvPr id="0" name=""/>
        <dsp:cNvSpPr/>
      </dsp:nvSpPr>
      <dsp:spPr>
        <a:xfrm>
          <a:off x="3033991" y="1344413"/>
          <a:ext cx="2915034" cy="1009196"/>
        </a:xfrm>
        <a:prstGeom prst="rect">
          <a:avLst/>
        </a:prstGeom>
        <a:solidFill>
          <a:sysClr val="window" lastClr="FFFFFF"/>
        </a:solidFill>
        <a:ln w="28575" cap="flat" cmpd="sng" algn="ctr">
          <a:solidFill>
            <a:srgbClr val="44546A">
              <a:lumMod val="50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ysClr val="windowText" lastClr="000000"/>
              </a:solidFill>
              <a:latin typeface="Arial" pitchFamily="34" charset="0"/>
              <a:ea typeface="+mn-ea"/>
              <a:cs typeface="Arial" pitchFamily="34" charset="0"/>
            </a:rPr>
            <a:t>CHƯƠNG 2: KỸ THUẬT MAY TAY CƠ BẢN</a:t>
          </a:r>
          <a:endParaRPr lang="en-US" sz="2000" kern="1200" dirty="0">
            <a:solidFill>
              <a:sysClr val="windowText" lastClr="000000"/>
            </a:solidFill>
            <a:latin typeface="Arial" pitchFamily="34" charset="0"/>
            <a:ea typeface="+mn-ea"/>
            <a:cs typeface="Arial" pitchFamily="34" charset="0"/>
          </a:endParaRPr>
        </a:p>
      </dsp:txBody>
      <dsp:txXfrm>
        <a:off x="3033991" y="1344413"/>
        <a:ext cx="2915034" cy="1009196"/>
      </dsp:txXfrm>
    </dsp:sp>
    <dsp:sp modelId="{A7447D4D-29C4-46B1-ADA1-55250667BC79}">
      <dsp:nvSpPr>
        <dsp:cNvPr id="0" name=""/>
        <dsp:cNvSpPr/>
      </dsp:nvSpPr>
      <dsp:spPr>
        <a:xfrm>
          <a:off x="3784047" y="2664615"/>
          <a:ext cx="7733769" cy="548018"/>
        </a:xfrm>
        <a:prstGeom prst="rect">
          <a:avLst/>
        </a:prstGeom>
        <a:solidFill>
          <a:sysClr val="window" lastClr="FFFFFF"/>
        </a:solidFill>
        <a:ln w="28575" cap="flat" cmpd="sng" algn="ctr">
          <a:solidFill>
            <a:srgbClr val="44546A">
              <a:lumMod val="50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ysClr val="windowText" lastClr="000000"/>
              </a:solidFill>
              <a:latin typeface="Arial" pitchFamily="34" charset="0"/>
              <a:ea typeface="+mn-ea"/>
              <a:cs typeface="Arial" pitchFamily="34" charset="0"/>
            </a:rPr>
            <a:t>BÀI 3: KỸ THUẬT MAY TAY, SANG DẤU</a:t>
          </a:r>
          <a:endParaRPr lang="en-US" sz="2000" kern="1200" dirty="0">
            <a:solidFill>
              <a:sysClr val="windowText" lastClr="000000"/>
            </a:solidFill>
            <a:latin typeface="Arial" pitchFamily="34" charset="0"/>
            <a:ea typeface="+mn-ea"/>
            <a:cs typeface="Arial" pitchFamily="34" charset="0"/>
          </a:endParaRPr>
        </a:p>
      </dsp:txBody>
      <dsp:txXfrm>
        <a:off x="3784047" y="2664615"/>
        <a:ext cx="7733769" cy="548018"/>
      </dsp:txXfrm>
    </dsp:sp>
    <dsp:sp modelId="{2CD91FCC-90E7-4E50-9870-9D64F4E440AC}">
      <dsp:nvSpPr>
        <dsp:cNvPr id="0" name=""/>
        <dsp:cNvSpPr/>
      </dsp:nvSpPr>
      <dsp:spPr>
        <a:xfrm>
          <a:off x="3784047" y="3323996"/>
          <a:ext cx="7733769" cy="548018"/>
        </a:xfrm>
        <a:prstGeom prst="rect">
          <a:avLst/>
        </a:prstGeom>
        <a:solidFill>
          <a:sysClr val="window" lastClr="FFFFFF"/>
        </a:solidFill>
        <a:ln w="28575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rgbClr val="C00000"/>
              </a:solidFill>
              <a:latin typeface="Arial" pitchFamily="34" charset="0"/>
              <a:ea typeface="+mn-ea"/>
              <a:cs typeface="Arial" pitchFamily="34" charset="0"/>
            </a:rPr>
            <a:t>BÀI 4: KỸ THUẬT MAY CÁC ĐƯỜNG MAY MÁY CƠ BẢN</a:t>
          </a:r>
          <a:endParaRPr lang="en-US" sz="2000" kern="1200" dirty="0">
            <a:solidFill>
              <a:srgbClr val="C00000"/>
            </a:solidFill>
            <a:latin typeface="Arial" pitchFamily="34" charset="0"/>
            <a:ea typeface="+mn-ea"/>
            <a:cs typeface="Arial" pitchFamily="34" charset="0"/>
          </a:endParaRPr>
        </a:p>
      </dsp:txBody>
      <dsp:txXfrm>
        <a:off x="3784047" y="3323996"/>
        <a:ext cx="7733769" cy="548018"/>
      </dsp:txXfrm>
    </dsp:sp>
    <dsp:sp modelId="{4763F200-D9F1-4FCC-877E-8F1D7DF4AD0E}">
      <dsp:nvSpPr>
        <dsp:cNvPr id="0" name=""/>
        <dsp:cNvSpPr/>
      </dsp:nvSpPr>
      <dsp:spPr>
        <a:xfrm>
          <a:off x="3784047" y="3983378"/>
          <a:ext cx="7733769" cy="548018"/>
        </a:xfrm>
        <a:prstGeom prst="rect">
          <a:avLst/>
        </a:prstGeom>
        <a:solidFill>
          <a:sysClr val="window" lastClr="FFFFFF"/>
        </a:solidFill>
        <a:ln w="28575" cap="flat" cmpd="sng" algn="ctr">
          <a:solidFill>
            <a:srgbClr val="44546A">
              <a:lumMod val="50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ysClr val="windowText" lastClr="000000"/>
              </a:solidFill>
              <a:latin typeface="Arial" pitchFamily="34" charset="0"/>
              <a:ea typeface="+mn-ea"/>
              <a:cs typeface="Arial" pitchFamily="34" charset="0"/>
            </a:rPr>
            <a:t>BÀI 5: KỸ THUẬT MAY CÁC DẠNG ĐƯỜNG NỐI VẢI CƠ BẢN</a:t>
          </a:r>
          <a:endParaRPr lang="en-US" sz="2000" kern="1200" dirty="0">
            <a:solidFill>
              <a:sysClr val="windowText" lastClr="000000"/>
            </a:solidFill>
            <a:latin typeface="Arial" pitchFamily="34" charset="0"/>
            <a:ea typeface="+mn-ea"/>
            <a:cs typeface="Arial" pitchFamily="34" charset="0"/>
          </a:endParaRPr>
        </a:p>
      </dsp:txBody>
      <dsp:txXfrm>
        <a:off x="3784047" y="3983378"/>
        <a:ext cx="7733769" cy="548018"/>
      </dsp:txXfrm>
    </dsp:sp>
    <dsp:sp modelId="{E63A5761-0EE2-4520-9DDA-058A49972874}">
      <dsp:nvSpPr>
        <dsp:cNvPr id="0" name=""/>
        <dsp:cNvSpPr/>
      </dsp:nvSpPr>
      <dsp:spPr>
        <a:xfrm>
          <a:off x="3784047" y="4616697"/>
          <a:ext cx="7733769" cy="548018"/>
        </a:xfrm>
        <a:prstGeom prst="rect">
          <a:avLst/>
        </a:prstGeom>
        <a:solidFill>
          <a:sysClr val="window" lastClr="FFFFFF"/>
        </a:solidFill>
        <a:ln w="28575" cap="flat" cmpd="sng" algn="ctr">
          <a:solidFill>
            <a:srgbClr val="44546A">
              <a:lumMod val="50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ysClr val="windowText" lastClr="000000"/>
              </a:solidFill>
              <a:latin typeface="Arial" pitchFamily="34" charset="0"/>
              <a:ea typeface="+mn-ea"/>
              <a:cs typeface="Arial" pitchFamily="34" charset="0"/>
            </a:rPr>
            <a:t>BÀI 6: KỸ THUẬT MAY CÁC DẠNG ĐƯỜNG VIỀN CƠ BẢN</a:t>
          </a:r>
          <a:endParaRPr lang="en-US" sz="2000" kern="1200" dirty="0">
            <a:solidFill>
              <a:sysClr val="windowText" lastClr="000000"/>
            </a:solidFill>
            <a:latin typeface="Arial" pitchFamily="34" charset="0"/>
            <a:ea typeface="+mn-ea"/>
            <a:cs typeface="Arial" pitchFamily="34" charset="0"/>
          </a:endParaRPr>
        </a:p>
      </dsp:txBody>
      <dsp:txXfrm>
        <a:off x="3784047" y="4616697"/>
        <a:ext cx="7733769" cy="548018"/>
      </dsp:txXfrm>
    </dsp:sp>
    <dsp:sp modelId="{ED65BD50-874F-4D23-976A-CCB3C3A316DD}">
      <dsp:nvSpPr>
        <dsp:cNvPr id="0" name=""/>
        <dsp:cNvSpPr/>
      </dsp:nvSpPr>
      <dsp:spPr>
        <a:xfrm>
          <a:off x="3784047" y="5276079"/>
          <a:ext cx="7733769" cy="548018"/>
        </a:xfrm>
        <a:prstGeom prst="rect">
          <a:avLst/>
        </a:prstGeom>
        <a:solidFill>
          <a:sysClr val="window" lastClr="FFFFFF"/>
        </a:solidFill>
        <a:ln w="28575" cap="flat" cmpd="sng" algn="ctr">
          <a:solidFill>
            <a:srgbClr val="44546A">
              <a:lumMod val="50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ysClr val="windowText" lastClr="000000"/>
              </a:solidFill>
              <a:latin typeface="Arial" pitchFamily="34" charset="0"/>
              <a:ea typeface="+mn-ea"/>
              <a:cs typeface="Arial" pitchFamily="34" charset="0"/>
            </a:rPr>
            <a:t>BÀI 7: KỸ THUẬT MAY LY, CHIẾT QUẦN ÁO</a:t>
          </a:r>
          <a:endParaRPr lang="en-US" sz="2000" kern="1200" dirty="0">
            <a:solidFill>
              <a:sysClr val="windowText" lastClr="000000"/>
            </a:solidFill>
            <a:latin typeface="Arial" pitchFamily="34" charset="0"/>
            <a:ea typeface="+mn-ea"/>
            <a:cs typeface="Arial" pitchFamily="34" charset="0"/>
          </a:endParaRPr>
        </a:p>
      </dsp:txBody>
      <dsp:txXfrm>
        <a:off x="3784047" y="5276079"/>
        <a:ext cx="7733769" cy="548018"/>
      </dsp:txXfrm>
    </dsp:sp>
    <dsp:sp modelId="{5BE59D76-CE6B-4DD2-A257-6A7F215C7936}">
      <dsp:nvSpPr>
        <dsp:cNvPr id="0" name=""/>
        <dsp:cNvSpPr/>
      </dsp:nvSpPr>
      <dsp:spPr>
        <a:xfrm>
          <a:off x="6074764" y="1330039"/>
          <a:ext cx="2915034" cy="1009196"/>
        </a:xfrm>
        <a:prstGeom prst="rect">
          <a:avLst/>
        </a:prstGeom>
        <a:solidFill>
          <a:sysClr val="window" lastClr="FFFFFF"/>
        </a:solidFill>
        <a:ln w="28575" cap="flat" cmpd="sng" algn="ctr">
          <a:solidFill>
            <a:srgbClr val="44546A">
              <a:lumMod val="50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ysClr val="windowText" lastClr="000000"/>
              </a:solidFill>
              <a:latin typeface="Arial" pitchFamily="34" charset="0"/>
              <a:ea typeface="+mn-ea"/>
              <a:cs typeface="Arial" pitchFamily="34" charset="0"/>
            </a:rPr>
            <a:t>CHƯƠNG 3: KỸ THUẬT MAY CƠ BẢN CHI TIẾT ÁO</a:t>
          </a:r>
          <a:endParaRPr lang="en-US" sz="2000" kern="1200" dirty="0">
            <a:solidFill>
              <a:sysClr val="windowText" lastClr="000000"/>
            </a:solidFill>
            <a:latin typeface="Arial" pitchFamily="34" charset="0"/>
            <a:ea typeface="+mn-ea"/>
            <a:cs typeface="Arial" pitchFamily="34" charset="0"/>
          </a:endParaRPr>
        </a:p>
      </dsp:txBody>
      <dsp:txXfrm>
        <a:off x="6074764" y="1330039"/>
        <a:ext cx="2915034" cy="1009196"/>
      </dsp:txXfrm>
    </dsp:sp>
    <dsp:sp modelId="{FC97C2E7-48DF-462D-A7E2-AB20C1784117}">
      <dsp:nvSpPr>
        <dsp:cNvPr id="0" name=""/>
        <dsp:cNvSpPr/>
      </dsp:nvSpPr>
      <dsp:spPr>
        <a:xfrm>
          <a:off x="9072414" y="1330039"/>
          <a:ext cx="3050891" cy="1009196"/>
        </a:xfrm>
        <a:prstGeom prst="rect">
          <a:avLst/>
        </a:prstGeom>
        <a:solidFill>
          <a:sysClr val="window" lastClr="FFFFFF"/>
        </a:solidFill>
        <a:ln w="28575" cap="flat" cmpd="sng" algn="ctr">
          <a:solidFill>
            <a:srgbClr val="44546A">
              <a:lumMod val="50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ysClr val="windowText" lastClr="000000"/>
              </a:solidFill>
              <a:latin typeface="Arial" pitchFamily="34" charset="0"/>
              <a:ea typeface="+mn-ea"/>
              <a:cs typeface="Arial" pitchFamily="34" charset="0"/>
            </a:rPr>
            <a:t>CHƯƠNG 4: KỸ THUẬT MAY CHI TIẾT QUẦN</a:t>
          </a:r>
          <a:endParaRPr lang="en-US" sz="2000" kern="1200" dirty="0">
            <a:solidFill>
              <a:sysClr val="windowText" lastClr="000000"/>
            </a:solidFill>
            <a:latin typeface="Arial" pitchFamily="34" charset="0"/>
            <a:ea typeface="+mn-ea"/>
            <a:cs typeface="Arial" pitchFamily="34" charset="0"/>
          </a:endParaRPr>
        </a:p>
      </dsp:txBody>
      <dsp:txXfrm>
        <a:off x="9072414" y="1330039"/>
        <a:ext cx="3050891" cy="100919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3AEFC3-9D12-46E8-8F0A-4BC7E075C656}">
      <dsp:nvSpPr>
        <dsp:cNvPr id="0" name=""/>
        <dsp:cNvSpPr/>
      </dsp:nvSpPr>
      <dsp:spPr>
        <a:xfrm>
          <a:off x="0" y="2149472"/>
          <a:ext cx="2254108" cy="1779464"/>
        </a:xfrm>
        <a:prstGeom prst="roundRect">
          <a:avLst>
            <a:gd name="adj" fmla="val 10000"/>
          </a:avLst>
        </a:prstGeom>
        <a:solidFill>
          <a:schemeClr val="bg1"/>
        </a:solidFill>
        <a:ln w="28575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CHƯƠNG 2: KỸ THUẬT MAY TAY CƠ BẢN</a:t>
          </a:r>
          <a:endParaRPr lang="en-US" sz="2400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52119" y="2201591"/>
        <a:ext cx="2149870" cy="1675226"/>
      </dsp:txXfrm>
    </dsp:sp>
    <dsp:sp modelId="{CCAB54DE-BA36-473E-98AF-C7E2CDFB5E5B}">
      <dsp:nvSpPr>
        <dsp:cNvPr id="0" name=""/>
        <dsp:cNvSpPr/>
      </dsp:nvSpPr>
      <dsp:spPr>
        <a:xfrm rot="16959625">
          <a:off x="1302782" y="1839628"/>
          <a:ext cx="2436711" cy="21687"/>
        </a:xfrm>
        <a:custGeom>
          <a:avLst/>
          <a:gdLst/>
          <a:ahLst/>
          <a:cxnLst/>
          <a:rect l="0" t="0" r="0" b="0"/>
          <a:pathLst>
            <a:path>
              <a:moveTo>
                <a:pt x="0" y="10843"/>
              </a:moveTo>
              <a:lnTo>
                <a:pt x="2436711" y="10843"/>
              </a:lnTo>
            </a:path>
          </a:pathLst>
        </a:custGeom>
        <a:noFill/>
        <a:ln w="28575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/>
        </a:p>
      </dsp:txBody>
      <dsp:txXfrm>
        <a:off x="2460220" y="1789554"/>
        <a:ext cx="121835" cy="121835"/>
      </dsp:txXfrm>
    </dsp:sp>
    <dsp:sp modelId="{B00861E2-8BC1-4717-B486-A0BDF7C68E5B}">
      <dsp:nvSpPr>
        <dsp:cNvPr id="0" name=""/>
        <dsp:cNvSpPr/>
      </dsp:nvSpPr>
      <dsp:spPr>
        <a:xfrm>
          <a:off x="2788167" y="213598"/>
          <a:ext cx="3863112" cy="896282"/>
        </a:xfrm>
        <a:prstGeom prst="roundRect">
          <a:avLst>
            <a:gd name="adj" fmla="val 10000"/>
          </a:avLst>
        </a:prstGeom>
        <a:solidFill>
          <a:schemeClr val="bg1"/>
        </a:solidFill>
        <a:ln w="28575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BÀI 3: KỸ THUẬT MAY TAY,     SANG DẤU</a:t>
          </a:r>
          <a:endParaRPr lang="en-US" sz="2000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2814418" y="239849"/>
        <a:ext cx="3810610" cy="843780"/>
      </dsp:txXfrm>
    </dsp:sp>
    <dsp:sp modelId="{CE1AE6F7-EE75-4018-AF24-BCEDC8353ADE}">
      <dsp:nvSpPr>
        <dsp:cNvPr id="0" name=""/>
        <dsp:cNvSpPr/>
      </dsp:nvSpPr>
      <dsp:spPr>
        <a:xfrm rot="18015181">
          <a:off x="1930606" y="2465171"/>
          <a:ext cx="1303967" cy="21687"/>
        </a:xfrm>
        <a:custGeom>
          <a:avLst/>
          <a:gdLst/>
          <a:ahLst/>
          <a:cxnLst/>
          <a:rect l="0" t="0" r="0" b="0"/>
          <a:pathLst>
            <a:path>
              <a:moveTo>
                <a:pt x="0" y="10843"/>
              </a:moveTo>
              <a:lnTo>
                <a:pt x="1303967" y="10843"/>
              </a:lnTo>
            </a:path>
          </a:pathLst>
        </a:custGeom>
        <a:noFill/>
        <a:ln w="28575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549991" y="2443416"/>
        <a:ext cx="65198" cy="65198"/>
      </dsp:txXfrm>
    </dsp:sp>
    <dsp:sp modelId="{735D0566-B65C-4D72-9E2C-239539119E3E}">
      <dsp:nvSpPr>
        <dsp:cNvPr id="0" name=""/>
        <dsp:cNvSpPr/>
      </dsp:nvSpPr>
      <dsp:spPr>
        <a:xfrm>
          <a:off x="2911072" y="1464684"/>
          <a:ext cx="3863112" cy="896282"/>
        </a:xfrm>
        <a:prstGeom prst="roundRect">
          <a:avLst>
            <a:gd name="adj" fmla="val 10000"/>
          </a:avLst>
        </a:prstGeom>
        <a:solidFill>
          <a:schemeClr val="bg1"/>
        </a:solidFill>
        <a:ln w="28575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rPr>
            <a:t>BÀI 4: KỸ THUẬT MAY CÁC ĐƯỜNG MAY MÁY CƠ BẢN</a:t>
          </a:r>
          <a:endParaRPr lang="en-US" sz="2000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2937323" y="1490935"/>
        <a:ext cx="3810610" cy="843780"/>
      </dsp:txXfrm>
    </dsp:sp>
    <dsp:sp modelId="{F92D0F03-A498-42A8-B5EF-772DCA98BFEB}">
      <dsp:nvSpPr>
        <dsp:cNvPr id="0" name=""/>
        <dsp:cNvSpPr/>
      </dsp:nvSpPr>
      <dsp:spPr>
        <a:xfrm rot="17999878">
          <a:off x="6518156" y="1458546"/>
          <a:ext cx="1024050" cy="21687"/>
        </a:xfrm>
        <a:custGeom>
          <a:avLst/>
          <a:gdLst/>
          <a:ahLst/>
          <a:cxnLst/>
          <a:rect l="0" t="0" r="0" b="0"/>
          <a:pathLst>
            <a:path>
              <a:moveTo>
                <a:pt x="0" y="10843"/>
              </a:moveTo>
              <a:lnTo>
                <a:pt x="1024050" y="10843"/>
              </a:lnTo>
            </a:path>
          </a:pathLst>
        </a:custGeom>
        <a:noFill/>
        <a:ln w="28575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7004580" y="1443788"/>
        <a:ext cx="51202" cy="51202"/>
      </dsp:txXfrm>
    </dsp:sp>
    <dsp:sp modelId="{110BDCD3-D02D-41D0-9446-2190F82854C2}">
      <dsp:nvSpPr>
        <dsp:cNvPr id="0" name=""/>
        <dsp:cNvSpPr/>
      </dsp:nvSpPr>
      <dsp:spPr>
        <a:xfrm>
          <a:off x="7286178" y="667044"/>
          <a:ext cx="4694806" cy="717818"/>
        </a:xfrm>
        <a:prstGeom prst="roundRect">
          <a:avLst>
            <a:gd name="adj" fmla="val 10000"/>
          </a:avLst>
        </a:prstGeom>
        <a:solidFill>
          <a:schemeClr val="bg1"/>
        </a:solidFill>
        <a:ln w="28575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4.1  </a:t>
          </a:r>
          <a:r>
            <a:rPr lang="en-US" sz="2000" kern="1200" dirty="0" err="1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Mục</a:t>
          </a:r>
          <a:r>
            <a:rPr lang="en-US" sz="2000" kern="1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kern="1200" dirty="0" err="1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tiêu</a:t>
          </a:r>
          <a:endParaRPr lang="en-US" sz="2000" kern="1200" dirty="0">
            <a:solidFill>
              <a:srgbClr val="FF0000"/>
            </a:solidFill>
            <a:latin typeface="Arial" pitchFamily="34" charset="0"/>
            <a:cs typeface="Arial" pitchFamily="34" charset="0"/>
          </a:endParaRPr>
        </a:p>
      </dsp:txBody>
      <dsp:txXfrm>
        <a:off x="7307202" y="688068"/>
        <a:ext cx="4652758" cy="675770"/>
      </dsp:txXfrm>
    </dsp:sp>
    <dsp:sp modelId="{413F8987-DE48-49DA-8BCD-D23479F15A6D}">
      <dsp:nvSpPr>
        <dsp:cNvPr id="0" name=""/>
        <dsp:cNvSpPr/>
      </dsp:nvSpPr>
      <dsp:spPr>
        <a:xfrm rot="21189821">
          <a:off x="6772352" y="1871291"/>
          <a:ext cx="515659" cy="21687"/>
        </a:xfrm>
        <a:custGeom>
          <a:avLst/>
          <a:gdLst/>
          <a:ahLst/>
          <a:cxnLst/>
          <a:rect l="0" t="0" r="0" b="0"/>
          <a:pathLst>
            <a:path>
              <a:moveTo>
                <a:pt x="0" y="10843"/>
              </a:moveTo>
              <a:lnTo>
                <a:pt x="515659" y="10843"/>
              </a:lnTo>
            </a:path>
          </a:pathLst>
        </a:custGeom>
        <a:noFill/>
        <a:ln w="28575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7017290" y="1869244"/>
        <a:ext cx="25782" cy="25782"/>
      </dsp:txXfrm>
    </dsp:sp>
    <dsp:sp modelId="{72A66E54-4C6F-4E51-842A-9FFCA116B296}">
      <dsp:nvSpPr>
        <dsp:cNvPr id="0" name=""/>
        <dsp:cNvSpPr/>
      </dsp:nvSpPr>
      <dsp:spPr>
        <a:xfrm>
          <a:off x="7286178" y="1492536"/>
          <a:ext cx="4694806" cy="717818"/>
        </a:xfrm>
        <a:prstGeom prst="roundRect">
          <a:avLst>
            <a:gd name="adj" fmla="val 10000"/>
          </a:avLst>
        </a:prstGeom>
        <a:solidFill>
          <a:schemeClr val="bg1"/>
        </a:solidFill>
        <a:ln w="28575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4.2  </a:t>
          </a:r>
          <a:r>
            <a:rPr lang="en-US" sz="2000" kern="1200" dirty="0" err="1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Khái</a:t>
          </a:r>
          <a:r>
            <a:rPr lang="en-US" sz="2000" kern="1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kern="1200" dirty="0" err="1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niệm</a:t>
          </a:r>
          <a:r>
            <a:rPr lang="en-US" sz="2000" kern="1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kern="1200" dirty="0" err="1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đường</a:t>
          </a:r>
          <a:r>
            <a:rPr lang="en-US" sz="2000" kern="1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 may </a:t>
          </a:r>
          <a:r>
            <a:rPr lang="en-US" sz="2000" kern="1200" dirty="0" err="1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máy</a:t>
          </a:r>
          <a:r>
            <a:rPr lang="en-US" sz="2000" kern="1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kern="1200" dirty="0" err="1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cơ</a:t>
          </a:r>
          <a:r>
            <a:rPr lang="en-US" sz="2000" kern="1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kern="1200" dirty="0" err="1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bản</a:t>
          </a:r>
          <a:endParaRPr lang="en-US" sz="2000" kern="1200" dirty="0">
            <a:solidFill>
              <a:srgbClr val="FF0000"/>
            </a:solidFill>
            <a:latin typeface="Arial" pitchFamily="34" charset="0"/>
            <a:cs typeface="Arial" pitchFamily="34" charset="0"/>
          </a:endParaRPr>
        </a:p>
      </dsp:txBody>
      <dsp:txXfrm>
        <a:off x="7307202" y="1513560"/>
        <a:ext cx="4652758" cy="675770"/>
      </dsp:txXfrm>
    </dsp:sp>
    <dsp:sp modelId="{379792CC-7964-4ADB-A98B-EAA8D8385528}">
      <dsp:nvSpPr>
        <dsp:cNvPr id="0" name=""/>
        <dsp:cNvSpPr/>
      </dsp:nvSpPr>
      <dsp:spPr>
        <a:xfrm rot="3370552">
          <a:off x="6570290" y="2284037"/>
          <a:ext cx="919784" cy="21687"/>
        </a:xfrm>
        <a:custGeom>
          <a:avLst/>
          <a:gdLst/>
          <a:ahLst/>
          <a:cxnLst/>
          <a:rect l="0" t="0" r="0" b="0"/>
          <a:pathLst>
            <a:path>
              <a:moveTo>
                <a:pt x="0" y="10843"/>
              </a:moveTo>
              <a:lnTo>
                <a:pt x="919784" y="10843"/>
              </a:lnTo>
            </a:path>
          </a:pathLst>
        </a:custGeom>
        <a:noFill/>
        <a:ln w="28575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7007187" y="2271886"/>
        <a:ext cx="45989" cy="45989"/>
      </dsp:txXfrm>
    </dsp:sp>
    <dsp:sp modelId="{C8F38D34-E007-4FC9-B676-492A2E6892A0}">
      <dsp:nvSpPr>
        <dsp:cNvPr id="0" name=""/>
        <dsp:cNvSpPr/>
      </dsp:nvSpPr>
      <dsp:spPr>
        <a:xfrm>
          <a:off x="7286178" y="2318027"/>
          <a:ext cx="4694806" cy="717818"/>
        </a:xfrm>
        <a:prstGeom prst="roundRect">
          <a:avLst>
            <a:gd name="adj" fmla="val 10000"/>
          </a:avLst>
        </a:prstGeom>
        <a:solidFill>
          <a:schemeClr val="bg1"/>
        </a:solidFill>
        <a:ln w="28575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4.3  Ý </a:t>
          </a:r>
          <a:r>
            <a:rPr lang="en-US" sz="2000" kern="1200" dirty="0" err="1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nghĩa</a:t>
          </a:r>
          <a:r>
            <a:rPr lang="en-US" sz="2000" kern="1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kern="1200" dirty="0" err="1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các</a:t>
          </a:r>
          <a:r>
            <a:rPr lang="en-US" sz="2000" kern="1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kern="1200" dirty="0" err="1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đường</a:t>
          </a:r>
          <a:r>
            <a:rPr lang="en-US" sz="2000" kern="1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 may </a:t>
          </a:r>
          <a:r>
            <a:rPr lang="en-US" sz="2000" kern="1200" dirty="0" err="1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cơ</a:t>
          </a:r>
          <a:r>
            <a:rPr lang="en-US" sz="2000" kern="1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kern="1200" dirty="0" err="1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bản</a:t>
          </a:r>
          <a:endParaRPr lang="en-US" sz="2000" kern="1200" dirty="0">
            <a:solidFill>
              <a:srgbClr val="FF0000"/>
            </a:solidFill>
            <a:latin typeface="Arial" pitchFamily="34" charset="0"/>
            <a:cs typeface="Arial" pitchFamily="34" charset="0"/>
          </a:endParaRPr>
        </a:p>
      </dsp:txBody>
      <dsp:txXfrm>
        <a:off x="7307202" y="2339051"/>
        <a:ext cx="4652758" cy="675770"/>
      </dsp:txXfrm>
    </dsp:sp>
    <dsp:sp modelId="{F2F02554-FE0D-4E3D-8394-B15DE41F49B2}">
      <dsp:nvSpPr>
        <dsp:cNvPr id="0" name=""/>
        <dsp:cNvSpPr/>
      </dsp:nvSpPr>
      <dsp:spPr>
        <a:xfrm rot="4328809">
          <a:off x="6195171" y="2696783"/>
          <a:ext cx="1670021" cy="21687"/>
        </a:xfrm>
        <a:custGeom>
          <a:avLst/>
          <a:gdLst/>
          <a:ahLst/>
          <a:cxnLst/>
          <a:rect l="0" t="0" r="0" b="0"/>
          <a:pathLst>
            <a:path>
              <a:moveTo>
                <a:pt x="0" y="10843"/>
              </a:moveTo>
              <a:lnTo>
                <a:pt x="1670021" y="10843"/>
              </a:lnTo>
            </a:path>
          </a:pathLst>
        </a:custGeom>
        <a:noFill/>
        <a:ln w="28575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6988431" y="2665876"/>
        <a:ext cx="83501" cy="83501"/>
      </dsp:txXfrm>
    </dsp:sp>
    <dsp:sp modelId="{EC879E5D-4A6A-4952-A42C-9FBBD86F9A70}">
      <dsp:nvSpPr>
        <dsp:cNvPr id="0" name=""/>
        <dsp:cNvSpPr/>
      </dsp:nvSpPr>
      <dsp:spPr>
        <a:xfrm>
          <a:off x="7286178" y="3143518"/>
          <a:ext cx="4694806" cy="717818"/>
        </a:xfrm>
        <a:prstGeom prst="roundRect">
          <a:avLst>
            <a:gd name="adj" fmla="val 10000"/>
          </a:avLst>
        </a:prstGeom>
        <a:solidFill>
          <a:schemeClr val="bg1"/>
        </a:solidFill>
        <a:ln w="28575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4.4  </a:t>
          </a:r>
          <a:r>
            <a:rPr lang="en-US" sz="2000" kern="1200" dirty="0" err="1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Tiêu</a:t>
          </a:r>
          <a:r>
            <a:rPr lang="en-US" sz="2000" kern="1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kern="1200" dirty="0" err="1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chuẩn</a:t>
          </a:r>
          <a:r>
            <a:rPr lang="en-US" sz="2000" kern="1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kern="1200" dirty="0" err="1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kỹ</a:t>
          </a:r>
          <a:r>
            <a:rPr lang="en-US" sz="2000" kern="1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kern="1200" dirty="0" err="1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thuật</a:t>
          </a:r>
          <a:r>
            <a:rPr lang="en-US" sz="2000" kern="1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kern="1200" dirty="0" err="1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đánh</a:t>
          </a:r>
          <a:r>
            <a:rPr lang="en-US" sz="2000" kern="1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kern="1200" dirty="0" err="1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giá</a:t>
          </a:r>
          <a:r>
            <a:rPr lang="en-US" sz="2000" kern="1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kern="1200" dirty="0" err="1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chất</a:t>
          </a:r>
          <a:r>
            <a:rPr lang="en-US" sz="2000" kern="1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kern="1200" dirty="0" err="1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lượng</a:t>
          </a:r>
          <a:r>
            <a:rPr lang="en-US" sz="2000" kern="1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kern="1200" dirty="0" err="1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các</a:t>
          </a:r>
          <a:r>
            <a:rPr lang="en-US" sz="2000" kern="1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kern="1200" dirty="0" err="1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đường</a:t>
          </a:r>
          <a:r>
            <a:rPr lang="en-US" sz="2000" kern="1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 may </a:t>
          </a:r>
          <a:r>
            <a:rPr lang="en-US" sz="2000" kern="1200" dirty="0" err="1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cơ</a:t>
          </a:r>
          <a:r>
            <a:rPr lang="en-US" sz="2000" kern="1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kern="1200" dirty="0" err="1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bản</a:t>
          </a:r>
          <a:endParaRPr lang="en-US" sz="2000" kern="1200" dirty="0">
            <a:solidFill>
              <a:srgbClr val="FF0000"/>
            </a:solidFill>
            <a:latin typeface="Arial" pitchFamily="34" charset="0"/>
            <a:cs typeface="Arial" pitchFamily="34" charset="0"/>
          </a:endParaRPr>
        </a:p>
      </dsp:txBody>
      <dsp:txXfrm>
        <a:off x="7307202" y="3164542"/>
        <a:ext cx="4652758" cy="675770"/>
      </dsp:txXfrm>
    </dsp:sp>
    <dsp:sp modelId="{EB2191EE-C8B7-4ED3-AD0A-52A9E7C6481A}">
      <dsp:nvSpPr>
        <dsp:cNvPr id="0" name=""/>
        <dsp:cNvSpPr/>
      </dsp:nvSpPr>
      <dsp:spPr>
        <a:xfrm rot="4681839">
          <a:off x="5795798" y="3109528"/>
          <a:ext cx="2468767" cy="21687"/>
        </a:xfrm>
        <a:custGeom>
          <a:avLst/>
          <a:gdLst/>
          <a:ahLst/>
          <a:cxnLst/>
          <a:rect l="0" t="0" r="0" b="0"/>
          <a:pathLst>
            <a:path>
              <a:moveTo>
                <a:pt x="0" y="10843"/>
              </a:moveTo>
              <a:lnTo>
                <a:pt x="2468767" y="10843"/>
              </a:lnTo>
            </a:path>
          </a:pathLst>
        </a:custGeom>
        <a:noFill/>
        <a:ln w="28575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/>
        </a:p>
      </dsp:txBody>
      <dsp:txXfrm>
        <a:off x="6968462" y="3058653"/>
        <a:ext cx="123438" cy="123438"/>
      </dsp:txXfrm>
    </dsp:sp>
    <dsp:sp modelId="{9176C351-4580-4277-8091-D722C3DD9CEC}">
      <dsp:nvSpPr>
        <dsp:cNvPr id="0" name=""/>
        <dsp:cNvSpPr/>
      </dsp:nvSpPr>
      <dsp:spPr>
        <a:xfrm>
          <a:off x="7286178" y="3969010"/>
          <a:ext cx="4694806" cy="717818"/>
        </a:xfrm>
        <a:prstGeom prst="roundRect">
          <a:avLst>
            <a:gd name="adj" fmla="val 10000"/>
          </a:avLst>
        </a:prstGeom>
        <a:solidFill>
          <a:schemeClr val="bg1"/>
        </a:solidFill>
        <a:ln w="28575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4.5  </a:t>
          </a:r>
          <a:r>
            <a:rPr lang="en-US" sz="2000" kern="1200" dirty="0" err="1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Kỹ</a:t>
          </a:r>
          <a:r>
            <a:rPr lang="en-US" sz="2000" kern="1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kern="1200" dirty="0" err="1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thuật</a:t>
          </a:r>
          <a:r>
            <a:rPr lang="en-US" sz="2000" kern="1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 may </a:t>
          </a:r>
          <a:r>
            <a:rPr lang="en-US" sz="2000" kern="1200" dirty="0" err="1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đường</a:t>
          </a:r>
          <a:r>
            <a:rPr lang="en-US" sz="2000" kern="1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 may </a:t>
          </a:r>
          <a:r>
            <a:rPr lang="en-US" sz="2000" kern="1200" dirty="0" err="1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máy</a:t>
          </a:r>
          <a:r>
            <a:rPr lang="en-US" sz="2000" kern="1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kern="1200" dirty="0" err="1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cơ</a:t>
          </a:r>
          <a:r>
            <a:rPr lang="en-US" sz="2000" kern="12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kern="1200" dirty="0" err="1" smtClean="0">
              <a:solidFill>
                <a:srgbClr val="FF0000"/>
              </a:solidFill>
              <a:latin typeface="Arial" pitchFamily="34" charset="0"/>
              <a:cs typeface="Arial" pitchFamily="34" charset="0"/>
            </a:rPr>
            <a:t>bản</a:t>
          </a:r>
          <a:endParaRPr lang="en-US" sz="2000" kern="1200" dirty="0">
            <a:solidFill>
              <a:srgbClr val="FF0000"/>
            </a:solidFill>
            <a:latin typeface="Arial" pitchFamily="34" charset="0"/>
            <a:cs typeface="Arial" pitchFamily="34" charset="0"/>
          </a:endParaRPr>
        </a:p>
      </dsp:txBody>
      <dsp:txXfrm>
        <a:off x="7307202" y="3990034"/>
        <a:ext cx="4652758" cy="675770"/>
      </dsp:txXfrm>
    </dsp:sp>
    <dsp:sp modelId="{71BA6E10-8F51-453E-8FE9-8BCE748D2B30}">
      <dsp:nvSpPr>
        <dsp:cNvPr id="0" name=""/>
        <dsp:cNvSpPr/>
      </dsp:nvSpPr>
      <dsp:spPr>
        <a:xfrm rot="313641">
          <a:off x="2252850" y="3055914"/>
          <a:ext cx="604853" cy="21687"/>
        </a:xfrm>
        <a:custGeom>
          <a:avLst/>
          <a:gdLst/>
          <a:ahLst/>
          <a:cxnLst/>
          <a:rect l="0" t="0" r="0" b="0"/>
          <a:pathLst>
            <a:path>
              <a:moveTo>
                <a:pt x="0" y="10843"/>
              </a:moveTo>
              <a:lnTo>
                <a:pt x="604853" y="10843"/>
              </a:lnTo>
            </a:path>
          </a:pathLst>
        </a:custGeom>
        <a:noFill/>
        <a:ln w="28575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540155" y="3051637"/>
        <a:ext cx="30242" cy="30242"/>
      </dsp:txXfrm>
    </dsp:sp>
    <dsp:sp modelId="{F53DD01B-21A2-45FD-9AEF-ACC882EA600B}">
      <dsp:nvSpPr>
        <dsp:cNvPr id="0" name=""/>
        <dsp:cNvSpPr/>
      </dsp:nvSpPr>
      <dsp:spPr>
        <a:xfrm>
          <a:off x="2856446" y="2646170"/>
          <a:ext cx="3863112" cy="896282"/>
        </a:xfrm>
        <a:prstGeom prst="roundRect">
          <a:avLst>
            <a:gd name="adj" fmla="val 10000"/>
          </a:avLst>
        </a:prstGeom>
        <a:solidFill>
          <a:schemeClr val="bg1"/>
        </a:solidFill>
        <a:ln w="28575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BÀI 5: KỸ THUẬT MAY CÁC DẠNG ĐƯỜNG NỐI VẢI CƠ BẢN</a:t>
          </a:r>
          <a:endParaRPr lang="en-US" sz="2000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2882697" y="2672421"/>
        <a:ext cx="3810610" cy="843780"/>
      </dsp:txXfrm>
    </dsp:sp>
    <dsp:sp modelId="{14DB9DCF-8DA5-4FEE-A5AA-366E3934A703}">
      <dsp:nvSpPr>
        <dsp:cNvPr id="0" name=""/>
        <dsp:cNvSpPr/>
      </dsp:nvSpPr>
      <dsp:spPr>
        <a:xfrm rot="3666514">
          <a:off x="1917329" y="3598862"/>
          <a:ext cx="1303202" cy="21687"/>
        </a:xfrm>
        <a:custGeom>
          <a:avLst/>
          <a:gdLst/>
          <a:ahLst/>
          <a:cxnLst/>
          <a:rect l="0" t="0" r="0" b="0"/>
          <a:pathLst>
            <a:path>
              <a:moveTo>
                <a:pt x="0" y="10843"/>
              </a:moveTo>
              <a:lnTo>
                <a:pt x="1303202" y="10843"/>
              </a:lnTo>
            </a:path>
          </a:pathLst>
        </a:custGeom>
        <a:noFill/>
        <a:ln w="28575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536350" y="3577125"/>
        <a:ext cx="65160" cy="65160"/>
      </dsp:txXfrm>
    </dsp:sp>
    <dsp:sp modelId="{4EA5A2C7-0838-445B-BF23-8112B628CEAB}">
      <dsp:nvSpPr>
        <dsp:cNvPr id="0" name=""/>
        <dsp:cNvSpPr/>
      </dsp:nvSpPr>
      <dsp:spPr>
        <a:xfrm>
          <a:off x="2883752" y="3732065"/>
          <a:ext cx="3863112" cy="896282"/>
        </a:xfrm>
        <a:prstGeom prst="roundRect">
          <a:avLst>
            <a:gd name="adj" fmla="val 10000"/>
          </a:avLst>
        </a:prstGeom>
        <a:solidFill>
          <a:schemeClr val="bg1"/>
        </a:solidFill>
        <a:ln w="28575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BÀI 6: KỸ THUẬT MAY CÁC DẠNG ĐƯỜNG VIỀN CƠ BẢN</a:t>
          </a:r>
          <a:endParaRPr lang="en-US" sz="2000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2910003" y="3758316"/>
        <a:ext cx="3810610" cy="843780"/>
      </dsp:txXfrm>
    </dsp:sp>
    <dsp:sp modelId="{D2231A29-E058-4350-B787-8C5EC22FED7F}">
      <dsp:nvSpPr>
        <dsp:cNvPr id="0" name=""/>
        <dsp:cNvSpPr/>
      </dsp:nvSpPr>
      <dsp:spPr>
        <a:xfrm rot="4430627">
          <a:off x="1437523" y="4115084"/>
          <a:ext cx="2262813" cy="21687"/>
        </a:xfrm>
        <a:custGeom>
          <a:avLst/>
          <a:gdLst/>
          <a:ahLst/>
          <a:cxnLst/>
          <a:rect l="0" t="0" r="0" b="0"/>
          <a:pathLst>
            <a:path>
              <a:moveTo>
                <a:pt x="0" y="10843"/>
              </a:moveTo>
              <a:lnTo>
                <a:pt x="2262813" y="10843"/>
              </a:lnTo>
            </a:path>
          </a:pathLst>
        </a:custGeom>
        <a:noFill/>
        <a:ln w="28575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/>
        </a:p>
      </dsp:txBody>
      <dsp:txXfrm>
        <a:off x="2512359" y="4069358"/>
        <a:ext cx="113140" cy="113140"/>
      </dsp:txXfrm>
    </dsp:sp>
    <dsp:sp modelId="{6E1AF40F-BCE5-4E1E-9600-43701A7EF5E6}">
      <dsp:nvSpPr>
        <dsp:cNvPr id="0" name=""/>
        <dsp:cNvSpPr/>
      </dsp:nvSpPr>
      <dsp:spPr>
        <a:xfrm>
          <a:off x="2883752" y="4764510"/>
          <a:ext cx="3863112" cy="896282"/>
        </a:xfrm>
        <a:prstGeom prst="roundRect">
          <a:avLst>
            <a:gd name="adj" fmla="val 10000"/>
          </a:avLst>
        </a:prstGeom>
        <a:solidFill>
          <a:schemeClr val="bg1"/>
        </a:solidFill>
        <a:ln w="28575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BÀI 7: KỸ THUẬT MAY LY, CHIẾT QUẦN ÁO</a:t>
          </a:r>
          <a:endParaRPr lang="en-US" sz="2000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2910003" y="4790761"/>
        <a:ext cx="3810610" cy="84378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1E5DCE-7B53-4A5E-AE99-05DDDFEC54E7}">
      <dsp:nvSpPr>
        <dsp:cNvPr id="0" name=""/>
        <dsp:cNvSpPr/>
      </dsp:nvSpPr>
      <dsp:spPr>
        <a:xfrm>
          <a:off x="0" y="2717695"/>
          <a:ext cx="3592527" cy="769610"/>
        </a:xfrm>
        <a:prstGeom prst="roundRect">
          <a:avLst>
            <a:gd name="adj" fmla="val 10000"/>
          </a:avLst>
        </a:prstGeom>
        <a:solidFill>
          <a:schemeClr val="bg1"/>
        </a:solidFill>
        <a:ln w="190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Kỹ</a:t>
          </a:r>
          <a:r>
            <a:rPr lang="en-US" sz="21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100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thuật</a:t>
          </a:r>
          <a:r>
            <a:rPr lang="en-US" sz="21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may </a:t>
          </a:r>
          <a:r>
            <a:rPr lang="en-US" sz="2100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các</a:t>
          </a:r>
          <a:r>
            <a:rPr lang="en-US" sz="21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 </a:t>
          </a:r>
          <a:r>
            <a:rPr lang="en-US" sz="2100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đường</a:t>
          </a:r>
          <a:r>
            <a:rPr lang="en-US" sz="21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may </a:t>
          </a:r>
          <a:r>
            <a:rPr lang="en-US" sz="2100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máy</a:t>
          </a:r>
          <a:r>
            <a:rPr lang="en-US" sz="21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100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cơ</a:t>
          </a:r>
          <a:r>
            <a:rPr lang="en-US" sz="21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100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bản</a:t>
          </a:r>
          <a:endParaRPr lang="en-US" sz="2100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22541" y="2740236"/>
        <a:ext cx="3547445" cy="724528"/>
      </dsp:txXfrm>
    </dsp:sp>
    <dsp:sp modelId="{0DF0BC23-F373-4814-8CC2-847D460B03AC}">
      <dsp:nvSpPr>
        <dsp:cNvPr id="0" name=""/>
        <dsp:cNvSpPr/>
      </dsp:nvSpPr>
      <dsp:spPr>
        <a:xfrm rot="16728965">
          <a:off x="2784963" y="2148715"/>
          <a:ext cx="1907474" cy="22631"/>
        </a:xfrm>
        <a:custGeom>
          <a:avLst/>
          <a:gdLst/>
          <a:ahLst/>
          <a:cxnLst/>
          <a:rect l="0" t="0" r="0" b="0"/>
          <a:pathLst>
            <a:path>
              <a:moveTo>
                <a:pt x="0" y="11315"/>
              </a:moveTo>
              <a:lnTo>
                <a:pt x="1907474" y="11315"/>
              </a:lnTo>
            </a:path>
          </a:pathLst>
        </a:custGeom>
        <a:noFill/>
        <a:ln w="190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700" kern="120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3691013" y="2112344"/>
        <a:ext cx="95373" cy="95373"/>
      </dsp:txXfrm>
    </dsp:sp>
    <dsp:sp modelId="{6E355816-0A1A-4FA7-9A31-A54DB1BA8100}">
      <dsp:nvSpPr>
        <dsp:cNvPr id="0" name=""/>
        <dsp:cNvSpPr/>
      </dsp:nvSpPr>
      <dsp:spPr>
        <a:xfrm>
          <a:off x="3884873" y="832756"/>
          <a:ext cx="2609350" cy="769610"/>
        </a:xfrm>
        <a:prstGeom prst="roundRect">
          <a:avLst>
            <a:gd name="adj" fmla="val 10000"/>
          </a:avLst>
        </a:prstGeom>
        <a:solidFill>
          <a:schemeClr val="bg1"/>
        </a:solidFill>
        <a:ln w="190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Đường</a:t>
          </a:r>
          <a:r>
            <a:rPr lang="en-US" sz="20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may can</a:t>
          </a:r>
          <a:endParaRPr lang="en-US" sz="2000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3907414" y="855297"/>
        <a:ext cx="2564268" cy="724528"/>
      </dsp:txXfrm>
    </dsp:sp>
    <dsp:sp modelId="{92CFA860-CBDB-469E-B796-00BB8221C3D8}">
      <dsp:nvSpPr>
        <dsp:cNvPr id="0" name=""/>
        <dsp:cNvSpPr/>
      </dsp:nvSpPr>
      <dsp:spPr>
        <a:xfrm rot="19404869">
          <a:off x="6380509" y="862260"/>
          <a:ext cx="1154270" cy="22631"/>
        </a:xfrm>
        <a:custGeom>
          <a:avLst/>
          <a:gdLst/>
          <a:ahLst/>
          <a:cxnLst/>
          <a:rect l="0" t="0" r="0" b="0"/>
          <a:pathLst>
            <a:path>
              <a:moveTo>
                <a:pt x="0" y="11315"/>
              </a:moveTo>
              <a:lnTo>
                <a:pt x="1154270" y="11315"/>
              </a:lnTo>
            </a:path>
          </a:pathLst>
        </a:custGeom>
        <a:noFill/>
        <a:ln w="190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6928787" y="844720"/>
        <a:ext cx="57713" cy="57713"/>
      </dsp:txXfrm>
    </dsp:sp>
    <dsp:sp modelId="{8D712143-BB6E-45DF-9BE2-60382F5CE2B4}">
      <dsp:nvSpPr>
        <dsp:cNvPr id="0" name=""/>
        <dsp:cNvSpPr/>
      </dsp:nvSpPr>
      <dsp:spPr>
        <a:xfrm>
          <a:off x="7421065" y="144786"/>
          <a:ext cx="4586664" cy="769610"/>
        </a:xfrm>
        <a:prstGeom prst="roundRect">
          <a:avLst>
            <a:gd name="adj" fmla="val 10000"/>
          </a:avLst>
        </a:prstGeom>
        <a:solidFill>
          <a:schemeClr val="bg1"/>
        </a:solidFill>
        <a:ln w="190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Đường</a:t>
          </a:r>
          <a:r>
            <a:rPr lang="en-US" sz="20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may can </a:t>
          </a:r>
          <a:r>
            <a:rPr lang="en-US" sz="2000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rẽ</a:t>
          </a:r>
          <a:endParaRPr lang="en-US" sz="2000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7443606" y="167327"/>
        <a:ext cx="4541582" cy="724528"/>
      </dsp:txXfrm>
    </dsp:sp>
    <dsp:sp modelId="{7A9AC9F9-6E2F-4EAD-B29D-789C09521ECE}">
      <dsp:nvSpPr>
        <dsp:cNvPr id="0" name=""/>
        <dsp:cNvSpPr/>
      </dsp:nvSpPr>
      <dsp:spPr>
        <a:xfrm rot="813736">
          <a:off x="6480701" y="1319959"/>
          <a:ext cx="969832" cy="22631"/>
        </a:xfrm>
        <a:custGeom>
          <a:avLst/>
          <a:gdLst/>
          <a:ahLst/>
          <a:cxnLst/>
          <a:rect l="0" t="0" r="0" b="0"/>
          <a:pathLst>
            <a:path>
              <a:moveTo>
                <a:pt x="0" y="11315"/>
              </a:moveTo>
              <a:lnTo>
                <a:pt x="969832" y="11315"/>
              </a:lnTo>
            </a:path>
          </a:pathLst>
        </a:custGeom>
        <a:noFill/>
        <a:ln w="190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6941372" y="1307030"/>
        <a:ext cx="48491" cy="48491"/>
      </dsp:txXfrm>
    </dsp:sp>
    <dsp:sp modelId="{B1F67E1F-D591-4537-968D-1583CAA54A0D}">
      <dsp:nvSpPr>
        <dsp:cNvPr id="0" name=""/>
        <dsp:cNvSpPr/>
      </dsp:nvSpPr>
      <dsp:spPr>
        <a:xfrm>
          <a:off x="7437013" y="1060184"/>
          <a:ext cx="4586664" cy="769610"/>
        </a:xfrm>
        <a:prstGeom prst="roundRect">
          <a:avLst>
            <a:gd name="adj" fmla="val 10000"/>
          </a:avLst>
        </a:prstGeom>
        <a:solidFill>
          <a:schemeClr val="bg1"/>
        </a:solidFill>
        <a:ln w="190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Đường</a:t>
          </a:r>
          <a:r>
            <a:rPr lang="en-US" sz="20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may can </a:t>
          </a:r>
          <a:r>
            <a:rPr lang="en-US" sz="2000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rẽ</a:t>
          </a:r>
          <a:r>
            <a:rPr lang="en-US" sz="20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diễu</a:t>
          </a:r>
          <a:r>
            <a:rPr lang="en-US" sz="20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đè</a:t>
          </a:r>
          <a:r>
            <a:rPr lang="en-US" sz="20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hai</a:t>
          </a:r>
          <a:r>
            <a:rPr lang="en-US" sz="20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đường</a:t>
          </a:r>
          <a:endParaRPr lang="en-US" sz="2000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7459554" y="1082725"/>
        <a:ext cx="4541582" cy="724528"/>
      </dsp:txXfrm>
    </dsp:sp>
    <dsp:sp modelId="{7C4395A4-79AF-4C5C-BB0C-4746BEE1C044}">
      <dsp:nvSpPr>
        <dsp:cNvPr id="0" name=""/>
        <dsp:cNvSpPr/>
      </dsp:nvSpPr>
      <dsp:spPr>
        <a:xfrm rot="2983190">
          <a:off x="6236498" y="1762486"/>
          <a:ext cx="1458240" cy="22631"/>
        </a:xfrm>
        <a:custGeom>
          <a:avLst/>
          <a:gdLst/>
          <a:ahLst/>
          <a:cxnLst/>
          <a:rect l="0" t="0" r="0" b="0"/>
          <a:pathLst>
            <a:path>
              <a:moveTo>
                <a:pt x="0" y="11315"/>
              </a:moveTo>
              <a:lnTo>
                <a:pt x="1458240" y="11315"/>
              </a:lnTo>
            </a:path>
          </a:pathLst>
        </a:custGeom>
        <a:noFill/>
        <a:ln w="190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6929162" y="1737346"/>
        <a:ext cx="72912" cy="72912"/>
      </dsp:txXfrm>
    </dsp:sp>
    <dsp:sp modelId="{2E0B7060-2F6F-4304-BFF2-E9F261F3615C}">
      <dsp:nvSpPr>
        <dsp:cNvPr id="0" name=""/>
        <dsp:cNvSpPr/>
      </dsp:nvSpPr>
      <dsp:spPr>
        <a:xfrm>
          <a:off x="7437013" y="1945236"/>
          <a:ext cx="4586664" cy="769610"/>
        </a:xfrm>
        <a:prstGeom prst="roundRect">
          <a:avLst>
            <a:gd name="adj" fmla="val 10000"/>
          </a:avLst>
        </a:prstGeom>
        <a:solidFill>
          <a:schemeClr val="bg1"/>
        </a:solidFill>
        <a:ln w="190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Đường</a:t>
          </a:r>
          <a:r>
            <a:rPr lang="en-US" sz="20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may can </a:t>
          </a:r>
          <a:r>
            <a:rPr lang="en-US" sz="2000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kê</a:t>
          </a:r>
          <a:r>
            <a:rPr lang="en-US" sz="20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xẻ</a:t>
          </a:r>
          <a:endParaRPr lang="en-US" sz="2000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7459554" y="1967777"/>
        <a:ext cx="4541582" cy="724528"/>
      </dsp:txXfrm>
    </dsp:sp>
    <dsp:sp modelId="{425052A7-B09B-48CC-9A86-43E10F6CC92A}">
      <dsp:nvSpPr>
        <dsp:cNvPr id="0" name=""/>
        <dsp:cNvSpPr/>
      </dsp:nvSpPr>
      <dsp:spPr>
        <a:xfrm rot="3884025">
          <a:off x="5861196" y="2205012"/>
          <a:ext cx="2208843" cy="22631"/>
        </a:xfrm>
        <a:custGeom>
          <a:avLst/>
          <a:gdLst/>
          <a:ahLst/>
          <a:cxnLst/>
          <a:rect l="0" t="0" r="0" b="0"/>
          <a:pathLst>
            <a:path>
              <a:moveTo>
                <a:pt x="0" y="11315"/>
              </a:moveTo>
              <a:lnTo>
                <a:pt x="2208843" y="11315"/>
              </a:lnTo>
            </a:path>
          </a:pathLst>
        </a:custGeom>
        <a:noFill/>
        <a:ln w="190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6910397" y="2161107"/>
        <a:ext cx="110442" cy="110442"/>
      </dsp:txXfrm>
    </dsp:sp>
    <dsp:sp modelId="{8F137875-6A5F-4303-A6B4-ED7C328CDB8D}">
      <dsp:nvSpPr>
        <dsp:cNvPr id="0" name=""/>
        <dsp:cNvSpPr/>
      </dsp:nvSpPr>
      <dsp:spPr>
        <a:xfrm>
          <a:off x="7437013" y="2830289"/>
          <a:ext cx="4586664" cy="769610"/>
        </a:xfrm>
        <a:prstGeom prst="roundRect">
          <a:avLst>
            <a:gd name="adj" fmla="val 10000"/>
          </a:avLst>
        </a:prstGeom>
        <a:solidFill>
          <a:schemeClr val="bg1"/>
        </a:solidFill>
        <a:ln w="190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Đường</a:t>
          </a:r>
          <a:r>
            <a:rPr lang="en-US" sz="20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may can </a:t>
          </a:r>
          <a:r>
            <a:rPr lang="en-US" sz="2000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kê</a:t>
          </a:r>
          <a:r>
            <a:rPr lang="en-US" sz="20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giáp</a:t>
          </a:r>
          <a:endParaRPr lang="en-US" sz="2000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7459554" y="2852830"/>
        <a:ext cx="4541582" cy="724528"/>
      </dsp:txXfrm>
    </dsp:sp>
    <dsp:sp modelId="{AF4D6240-43C1-4B47-8605-C7E4C1068BEF}">
      <dsp:nvSpPr>
        <dsp:cNvPr id="0" name=""/>
        <dsp:cNvSpPr/>
      </dsp:nvSpPr>
      <dsp:spPr>
        <a:xfrm rot="4313337">
          <a:off x="5449195" y="2647538"/>
          <a:ext cx="3032844" cy="22631"/>
        </a:xfrm>
        <a:custGeom>
          <a:avLst/>
          <a:gdLst/>
          <a:ahLst/>
          <a:cxnLst/>
          <a:rect l="0" t="0" r="0" b="0"/>
          <a:pathLst>
            <a:path>
              <a:moveTo>
                <a:pt x="0" y="11315"/>
              </a:moveTo>
              <a:lnTo>
                <a:pt x="3032844" y="11315"/>
              </a:lnTo>
            </a:path>
          </a:pathLst>
        </a:custGeom>
        <a:noFill/>
        <a:ln w="190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6889797" y="2583033"/>
        <a:ext cx="151642" cy="151642"/>
      </dsp:txXfrm>
    </dsp:sp>
    <dsp:sp modelId="{8914FF90-1047-484B-B45C-879D0679B4D3}">
      <dsp:nvSpPr>
        <dsp:cNvPr id="0" name=""/>
        <dsp:cNvSpPr/>
      </dsp:nvSpPr>
      <dsp:spPr>
        <a:xfrm>
          <a:off x="7437013" y="3715341"/>
          <a:ext cx="4586664" cy="769610"/>
        </a:xfrm>
        <a:prstGeom prst="roundRect">
          <a:avLst>
            <a:gd name="adj" fmla="val 10000"/>
          </a:avLst>
        </a:prstGeom>
        <a:solidFill>
          <a:schemeClr val="bg1"/>
        </a:solidFill>
        <a:ln w="190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Đường</a:t>
          </a:r>
          <a:r>
            <a:rPr lang="en-US" sz="20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may can </a:t>
          </a:r>
          <a:r>
            <a:rPr lang="en-US" sz="2000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kê</a:t>
          </a:r>
          <a:r>
            <a:rPr lang="en-US" sz="20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2000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mí</a:t>
          </a:r>
          <a:endParaRPr lang="en-US" sz="2000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7459554" y="3737882"/>
        <a:ext cx="4541582" cy="724528"/>
      </dsp:txXfrm>
    </dsp:sp>
    <dsp:sp modelId="{B8818ECD-874D-4C44-B1F5-D90C94BEC222}">
      <dsp:nvSpPr>
        <dsp:cNvPr id="0" name=""/>
        <dsp:cNvSpPr/>
      </dsp:nvSpPr>
      <dsp:spPr>
        <a:xfrm rot="18021867">
          <a:off x="3442856" y="2830032"/>
          <a:ext cx="605340" cy="22631"/>
        </a:xfrm>
        <a:custGeom>
          <a:avLst/>
          <a:gdLst/>
          <a:ahLst/>
          <a:cxnLst/>
          <a:rect l="0" t="0" r="0" b="0"/>
          <a:pathLst>
            <a:path>
              <a:moveTo>
                <a:pt x="0" y="11315"/>
              </a:moveTo>
              <a:lnTo>
                <a:pt x="605340" y="11315"/>
              </a:lnTo>
            </a:path>
          </a:pathLst>
        </a:custGeom>
        <a:noFill/>
        <a:ln w="190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3730393" y="2826214"/>
        <a:ext cx="30267" cy="30267"/>
      </dsp:txXfrm>
    </dsp:sp>
    <dsp:sp modelId="{F8E0853C-0EDF-4477-B11A-B875094786F5}">
      <dsp:nvSpPr>
        <dsp:cNvPr id="0" name=""/>
        <dsp:cNvSpPr/>
      </dsp:nvSpPr>
      <dsp:spPr>
        <a:xfrm>
          <a:off x="3898526" y="2195391"/>
          <a:ext cx="2609350" cy="769610"/>
        </a:xfrm>
        <a:prstGeom prst="roundRect">
          <a:avLst>
            <a:gd name="adj" fmla="val 10000"/>
          </a:avLst>
        </a:prstGeom>
        <a:solidFill>
          <a:schemeClr val="bg1"/>
        </a:solidFill>
        <a:ln w="190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Đường</a:t>
          </a:r>
          <a:r>
            <a:rPr lang="en-US" sz="20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may </a:t>
          </a:r>
          <a:r>
            <a:rPr lang="en-US" sz="2000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diễu</a:t>
          </a:r>
          <a:endParaRPr lang="en-US" sz="2000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3921067" y="2217932"/>
        <a:ext cx="2564268" cy="724528"/>
      </dsp:txXfrm>
    </dsp:sp>
    <dsp:sp modelId="{BFFD493E-60C3-41BA-AA29-0E65D88A303B}">
      <dsp:nvSpPr>
        <dsp:cNvPr id="0" name=""/>
        <dsp:cNvSpPr/>
      </dsp:nvSpPr>
      <dsp:spPr>
        <a:xfrm rot="4217176">
          <a:off x="3291955" y="3518172"/>
          <a:ext cx="907143" cy="22631"/>
        </a:xfrm>
        <a:custGeom>
          <a:avLst/>
          <a:gdLst/>
          <a:ahLst/>
          <a:cxnLst/>
          <a:rect l="0" t="0" r="0" b="0"/>
          <a:pathLst>
            <a:path>
              <a:moveTo>
                <a:pt x="0" y="11315"/>
              </a:moveTo>
              <a:lnTo>
                <a:pt x="907143" y="11315"/>
              </a:lnTo>
            </a:path>
          </a:pathLst>
        </a:custGeom>
        <a:noFill/>
        <a:ln w="190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3722848" y="3506809"/>
        <a:ext cx="45357" cy="45357"/>
      </dsp:txXfrm>
    </dsp:sp>
    <dsp:sp modelId="{5A6E3CC0-5B23-41DB-A049-55FF3FAC52F9}">
      <dsp:nvSpPr>
        <dsp:cNvPr id="0" name=""/>
        <dsp:cNvSpPr/>
      </dsp:nvSpPr>
      <dsp:spPr>
        <a:xfrm>
          <a:off x="3898526" y="3571670"/>
          <a:ext cx="2609350" cy="769610"/>
        </a:xfrm>
        <a:prstGeom prst="roundRect">
          <a:avLst>
            <a:gd name="adj" fmla="val 10000"/>
          </a:avLst>
        </a:prstGeom>
        <a:solidFill>
          <a:schemeClr val="bg1"/>
        </a:solidFill>
        <a:ln w="190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Đường</a:t>
          </a:r>
          <a:r>
            <a:rPr lang="en-US" sz="20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may </a:t>
          </a:r>
          <a:r>
            <a:rPr lang="en-US" sz="2000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lộn</a:t>
          </a:r>
          <a:endParaRPr lang="en-US" sz="2000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3921067" y="3594211"/>
        <a:ext cx="2564268" cy="724528"/>
      </dsp:txXfrm>
    </dsp:sp>
    <dsp:sp modelId="{245074B3-BF1B-4978-9D73-F70A7693B2B8}">
      <dsp:nvSpPr>
        <dsp:cNvPr id="0" name=""/>
        <dsp:cNvSpPr/>
      </dsp:nvSpPr>
      <dsp:spPr>
        <a:xfrm rot="5037136">
          <a:off x="2583165" y="4213134"/>
          <a:ext cx="2256458" cy="22631"/>
        </a:xfrm>
        <a:custGeom>
          <a:avLst/>
          <a:gdLst/>
          <a:ahLst/>
          <a:cxnLst/>
          <a:rect l="0" t="0" r="0" b="0"/>
          <a:pathLst>
            <a:path>
              <a:moveTo>
                <a:pt x="0" y="11315"/>
              </a:moveTo>
              <a:lnTo>
                <a:pt x="2256458" y="11315"/>
              </a:lnTo>
            </a:path>
          </a:pathLst>
        </a:custGeom>
        <a:noFill/>
        <a:ln w="190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800" kern="120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3654983" y="4168039"/>
        <a:ext cx="112822" cy="112822"/>
      </dsp:txXfrm>
    </dsp:sp>
    <dsp:sp modelId="{2004E1E9-75DE-481A-A803-BE7A2FBD675F}">
      <dsp:nvSpPr>
        <dsp:cNvPr id="0" name=""/>
        <dsp:cNvSpPr/>
      </dsp:nvSpPr>
      <dsp:spPr>
        <a:xfrm>
          <a:off x="3830261" y="4961595"/>
          <a:ext cx="2609350" cy="769610"/>
        </a:xfrm>
        <a:prstGeom prst="roundRect">
          <a:avLst>
            <a:gd name="adj" fmla="val 10000"/>
          </a:avLst>
        </a:prstGeom>
        <a:solidFill>
          <a:schemeClr val="bg1"/>
        </a:solidFill>
        <a:ln w="190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Đường</a:t>
          </a:r>
          <a:r>
            <a:rPr lang="en-US" sz="20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may </a:t>
          </a:r>
          <a:r>
            <a:rPr lang="en-US" sz="2000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ép</a:t>
          </a:r>
          <a:endParaRPr lang="en-US" sz="2000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3852802" y="4984136"/>
        <a:ext cx="2564268" cy="72452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1E5DCE-7B53-4A5E-AE99-05DDDFEC54E7}">
      <dsp:nvSpPr>
        <dsp:cNvPr id="0" name=""/>
        <dsp:cNvSpPr/>
      </dsp:nvSpPr>
      <dsp:spPr>
        <a:xfrm>
          <a:off x="0" y="2155385"/>
          <a:ext cx="2116820" cy="1203861"/>
        </a:xfrm>
        <a:prstGeom prst="roundRect">
          <a:avLst>
            <a:gd name="adj" fmla="val 10000"/>
          </a:avLst>
        </a:prstGeom>
        <a:solidFill>
          <a:schemeClr val="bg1"/>
        </a:solidFill>
        <a:ln w="190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Kỹ</a:t>
          </a:r>
          <a:r>
            <a:rPr lang="en-US" sz="16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16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thuật</a:t>
          </a:r>
          <a:r>
            <a:rPr lang="en-US" sz="16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may </a:t>
          </a:r>
          <a:r>
            <a:rPr lang="en-US" sz="16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các</a:t>
          </a:r>
          <a:r>
            <a:rPr lang="en-US" sz="16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 </a:t>
          </a:r>
          <a:r>
            <a:rPr lang="en-US" sz="16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đường</a:t>
          </a:r>
          <a:r>
            <a:rPr lang="en-US" sz="16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may </a:t>
          </a:r>
          <a:r>
            <a:rPr lang="en-US" sz="16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máy</a:t>
          </a:r>
          <a:r>
            <a:rPr lang="en-US" sz="16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16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cơ</a:t>
          </a:r>
          <a:r>
            <a:rPr lang="en-US" sz="16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16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bản</a:t>
          </a:r>
          <a:endParaRPr lang="en-US" sz="16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35260" y="2190645"/>
        <a:ext cx="2046300" cy="1133341"/>
      </dsp:txXfrm>
    </dsp:sp>
    <dsp:sp modelId="{0DF0BC23-F373-4814-8CC2-847D460B03AC}">
      <dsp:nvSpPr>
        <dsp:cNvPr id="0" name=""/>
        <dsp:cNvSpPr/>
      </dsp:nvSpPr>
      <dsp:spPr>
        <a:xfrm rot="18732491">
          <a:off x="1665306" y="1734915"/>
          <a:ext cx="2751680" cy="6607"/>
        </a:xfrm>
        <a:custGeom>
          <a:avLst/>
          <a:gdLst/>
          <a:ahLst/>
          <a:cxnLst/>
          <a:rect l="0" t="0" r="0" b="0"/>
          <a:pathLst>
            <a:path>
              <a:moveTo>
                <a:pt x="0" y="3303"/>
              </a:moveTo>
              <a:lnTo>
                <a:pt x="2751680" y="3303"/>
              </a:lnTo>
            </a:path>
          </a:pathLst>
        </a:custGeom>
        <a:noFill/>
        <a:ln w="190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2972354" y="1669426"/>
        <a:ext cx="137584" cy="137584"/>
      </dsp:txXfrm>
    </dsp:sp>
    <dsp:sp modelId="{6E355816-0A1A-4FA7-9A31-A54DB1BA8100}">
      <dsp:nvSpPr>
        <dsp:cNvPr id="0" name=""/>
        <dsp:cNvSpPr/>
      </dsp:nvSpPr>
      <dsp:spPr>
        <a:xfrm>
          <a:off x="3965472" y="260503"/>
          <a:ext cx="1770953" cy="917237"/>
        </a:xfrm>
        <a:prstGeom prst="roundRect">
          <a:avLst>
            <a:gd name="adj" fmla="val 10000"/>
          </a:avLst>
        </a:prstGeom>
        <a:solidFill>
          <a:schemeClr val="bg1"/>
        </a:solidFill>
        <a:ln w="190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3992337" y="287368"/>
        <a:ext cx="1717223" cy="863507"/>
      </dsp:txXfrm>
    </dsp:sp>
    <dsp:sp modelId="{92CFA860-CBDB-469E-B796-00BB8221C3D8}">
      <dsp:nvSpPr>
        <dsp:cNvPr id="0" name=""/>
        <dsp:cNvSpPr/>
      </dsp:nvSpPr>
      <dsp:spPr>
        <a:xfrm rot="21070247">
          <a:off x="5720335" y="507406"/>
          <a:ext cx="2715647" cy="6607"/>
        </a:xfrm>
        <a:custGeom>
          <a:avLst/>
          <a:gdLst/>
          <a:ahLst/>
          <a:cxnLst/>
          <a:rect l="0" t="0" r="0" b="0"/>
          <a:pathLst>
            <a:path>
              <a:moveTo>
                <a:pt x="0" y="3303"/>
              </a:moveTo>
              <a:lnTo>
                <a:pt x="2715647" y="3303"/>
              </a:lnTo>
            </a:path>
          </a:pathLst>
        </a:custGeom>
        <a:noFill/>
        <a:ln w="190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7010267" y="442818"/>
        <a:ext cx="135782" cy="135782"/>
      </dsp:txXfrm>
    </dsp:sp>
    <dsp:sp modelId="{8D712143-BB6E-45DF-9BE2-60382F5CE2B4}">
      <dsp:nvSpPr>
        <dsp:cNvPr id="0" name=""/>
        <dsp:cNvSpPr/>
      </dsp:nvSpPr>
      <dsp:spPr>
        <a:xfrm>
          <a:off x="8419892" y="0"/>
          <a:ext cx="2043308" cy="604595"/>
        </a:xfrm>
        <a:prstGeom prst="roundRect">
          <a:avLst>
            <a:gd name="adj" fmla="val 10000"/>
          </a:avLst>
        </a:prstGeom>
        <a:solidFill>
          <a:schemeClr val="bg1"/>
        </a:solidFill>
        <a:ln w="190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Đường</a:t>
          </a:r>
          <a:r>
            <a:rPr lang="en-US" sz="12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may can </a:t>
          </a:r>
          <a:r>
            <a:rPr lang="en-US" sz="12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rẽ</a:t>
          </a:r>
          <a:endParaRPr lang="en-US" sz="12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8437600" y="17708"/>
        <a:ext cx="2007892" cy="569179"/>
      </dsp:txXfrm>
    </dsp:sp>
    <dsp:sp modelId="{7A9AC9F9-6E2F-4EAD-B29D-789C09521ECE}">
      <dsp:nvSpPr>
        <dsp:cNvPr id="0" name=""/>
        <dsp:cNvSpPr/>
      </dsp:nvSpPr>
      <dsp:spPr>
        <a:xfrm rot="288791">
          <a:off x="5731657" y="829269"/>
          <a:ext cx="2704210" cy="6607"/>
        </a:xfrm>
        <a:custGeom>
          <a:avLst/>
          <a:gdLst/>
          <a:ahLst/>
          <a:cxnLst/>
          <a:rect l="0" t="0" r="0" b="0"/>
          <a:pathLst>
            <a:path>
              <a:moveTo>
                <a:pt x="0" y="3303"/>
              </a:moveTo>
              <a:lnTo>
                <a:pt x="2704210" y="3303"/>
              </a:lnTo>
            </a:path>
          </a:pathLst>
        </a:custGeom>
        <a:noFill/>
        <a:ln w="190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7016157" y="764968"/>
        <a:ext cx="135210" cy="135210"/>
      </dsp:txXfrm>
    </dsp:sp>
    <dsp:sp modelId="{B1F67E1F-D591-4537-968D-1583CAA54A0D}">
      <dsp:nvSpPr>
        <dsp:cNvPr id="0" name=""/>
        <dsp:cNvSpPr/>
      </dsp:nvSpPr>
      <dsp:spPr>
        <a:xfrm>
          <a:off x="8431100" y="633443"/>
          <a:ext cx="2043308" cy="625162"/>
        </a:xfrm>
        <a:prstGeom prst="roundRect">
          <a:avLst>
            <a:gd name="adj" fmla="val 10000"/>
          </a:avLst>
        </a:prstGeom>
        <a:solidFill>
          <a:schemeClr val="bg1"/>
        </a:solidFill>
        <a:ln w="190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Đường</a:t>
          </a:r>
          <a:r>
            <a:rPr lang="en-US" sz="12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may can </a:t>
          </a:r>
          <a:r>
            <a:rPr lang="en-US" sz="12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rẽ</a:t>
          </a:r>
          <a:r>
            <a:rPr lang="en-US" sz="12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12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diễu</a:t>
          </a:r>
          <a:r>
            <a:rPr lang="en-US" sz="12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12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đè</a:t>
          </a:r>
          <a:r>
            <a:rPr lang="en-US" sz="12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12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hai</a:t>
          </a:r>
          <a:r>
            <a:rPr lang="en-US" sz="12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12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đường</a:t>
          </a:r>
          <a:endParaRPr lang="en-US" sz="12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8449410" y="651753"/>
        <a:ext cx="2006688" cy="588542"/>
      </dsp:txXfrm>
    </dsp:sp>
    <dsp:sp modelId="{7C4395A4-79AF-4C5C-BB0C-4746BEE1C044}">
      <dsp:nvSpPr>
        <dsp:cNvPr id="0" name=""/>
        <dsp:cNvSpPr/>
      </dsp:nvSpPr>
      <dsp:spPr>
        <a:xfrm rot="1055871">
          <a:off x="5670277" y="1143163"/>
          <a:ext cx="2826971" cy="6607"/>
        </a:xfrm>
        <a:custGeom>
          <a:avLst/>
          <a:gdLst/>
          <a:ahLst/>
          <a:cxnLst/>
          <a:rect l="0" t="0" r="0" b="0"/>
          <a:pathLst>
            <a:path>
              <a:moveTo>
                <a:pt x="0" y="3303"/>
              </a:moveTo>
              <a:lnTo>
                <a:pt x="2826971" y="3303"/>
              </a:lnTo>
            </a:path>
          </a:pathLst>
        </a:custGeom>
        <a:noFill/>
        <a:ln w="190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7013088" y="1075792"/>
        <a:ext cx="141348" cy="141348"/>
      </dsp:txXfrm>
    </dsp:sp>
    <dsp:sp modelId="{2E0B7060-2F6F-4304-BFF2-E9F261F3615C}">
      <dsp:nvSpPr>
        <dsp:cNvPr id="0" name=""/>
        <dsp:cNvSpPr/>
      </dsp:nvSpPr>
      <dsp:spPr>
        <a:xfrm>
          <a:off x="8431100" y="1272748"/>
          <a:ext cx="2043308" cy="602126"/>
        </a:xfrm>
        <a:prstGeom prst="roundRect">
          <a:avLst>
            <a:gd name="adj" fmla="val 10000"/>
          </a:avLst>
        </a:prstGeom>
        <a:solidFill>
          <a:schemeClr val="bg1"/>
        </a:solidFill>
        <a:ln w="190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Đường</a:t>
          </a:r>
          <a:r>
            <a:rPr lang="en-US" sz="12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may can </a:t>
          </a:r>
          <a:r>
            <a:rPr lang="en-US" sz="12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kê</a:t>
          </a:r>
          <a:r>
            <a:rPr lang="en-US" sz="12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12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xẻ</a:t>
          </a:r>
          <a:endParaRPr lang="en-US" sz="12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8448736" y="1290384"/>
        <a:ext cx="2008036" cy="566854"/>
      </dsp:txXfrm>
    </dsp:sp>
    <dsp:sp modelId="{425052A7-B09B-48CC-9A86-43E10F6CC92A}">
      <dsp:nvSpPr>
        <dsp:cNvPr id="0" name=""/>
        <dsp:cNvSpPr/>
      </dsp:nvSpPr>
      <dsp:spPr>
        <a:xfrm rot="1749636">
          <a:off x="5541366" y="1465718"/>
          <a:ext cx="3078030" cy="6607"/>
        </a:xfrm>
        <a:custGeom>
          <a:avLst/>
          <a:gdLst/>
          <a:ahLst/>
          <a:cxnLst/>
          <a:rect l="0" t="0" r="0" b="0"/>
          <a:pathLst>
            <a:path>
              <a:moveTo>
                <a:pt x="0" y="3303"/>
              </a:moveTo>
              <a:lnTo>
                <a:pt x="3078030" y="3303"/>
              </a:lnTo>
            </a:path>
          </a:pathLst>
        </a:custGeom>
        <a:noFill/>
        <a:ln w="190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7003431" y="1392071"/>
        <a:ext cx="153901" cy="153901"/>
      </dsp:txXfrm>
    </dsp:sp>
    <dsp:sp modelId="{8F137875-6A5F-4303-A6B4-ED7C328CDB8D}">
      <dsp:nvSpPr>
        <dsp:cNvPr id="0" name=""/>
        <dsp:cNvSpPr/>
      </dsp:nvSpPr>
      <dsp:spPr>
        <a:xfrm>
          <a:off x="8424338" y="1902333"/>
          <a:ext cx="2043308" cy="633175"/>
        </a:xfrm>
        <a:prstGeom prst="roundRect">
          <a:avLst>
            <a:gd name="adj" fmla="val 10000"/>
          </a:avLst>
        </a:prstGeom>
        <a:solidFill>
          <a:schemeClr val="bg1"/>
        </a:solidFill>
        <a:ln w="190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Đường</a:t>
          </a:r>
          <a:r>
            <a:rPr lang="en-US" sz="12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may can </a:t>
          </a:r>
          <a:r>
            <a:rPr lang="en-US" sz="12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kê</a:t>
          </a:r>
          <a:r>
            <a:rPr lang="en-US" sz="12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12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giáp</a:t>
          </a:r>
          <a:endParaRPr lang="en-US" sz="12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8442883" y="1920878"/>
        <a:ext cx="2006218" cy="596085"/>
      </dsp:txXfrm>
    </dsp:sp>
    <dsp:sp modelId="{AF4D6240-43C1-4B47-8605-C7E4C1068BEF}">
      <dsp:nvSpPr>
        <dsp:cNvPr id="0" name=""/>
        <dsp:cNvSpPr/>
      </dsp:nvSpPr>
      <dsp:spPr>
        <a:xfrm rot="2333517">
          <a:off x="5352704" y="1802670"/>
          <a:ext cx="3462117" cy="6607"/>
        </a:xfrm>
        <a:custGeom>
          <a:avLst/>
          <a:gdLst/>
          <a:ahLst/>
          <a:cxnLst/>
          <a:rect l="0" t="0" r="0" b="0"/>
          <a:pathLst>
            <a:path>
              <a:moveTo>
                <a:pt x="0" y="3303"/>
              </a:moveTo>
              <a:lnTo>
                <a:pt x="3462117" y="3303"/>
              </a:lnTo>
            </a:path>
          </a:pathLst>
        </a:custGeom>
        <a:noFill/>
        <a:ln w="190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6997209" y="1719420"/>
        <a:ext cx="173105" cy="173105"/>
      </dsp:txXfrm>
    </dsp:sp>
    <dsp:sp modelId="{8914FF90-1047-484B-B45C-879D0679B4D3}">
      <dsp:nvSpPr>
        <dsp:cNvPr id="0" name=""/>
        <dsp:cNvSpPr/>
      </dsp:nvSpPr>
      <dsp:spPr>
        <a:xfrm>
          <a:off x="8431100" y="2565337"/>
          <a:ext cx="2043308" cy="654975"/>
        </a:xfrm>
        <a:prstGeom prst="roundRect">
          <a:avLst>
            <a:gd name="adj" fmla="val 10000"/>
          </a:avLst>
        </a:prstGeom>
        <a:solidFill>
          <a:schemeClr val="bg1"/>
        </a:solidFill>
        <a:ln w="190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Đường</a:t>
          </a:r>
          <a:r>
            <a:rPr lang="en-US" sz="12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may can </a:t>
          </a:r>
          <a:r>
            <a:rPr lang="en-US" sz="12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kê</a:t>
          </a:r>
          <a:r>
            <a:rPr lang="en-US" sz="12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</a:t>
          </a:r>
          <a:r>
            <a:rPr lang="en-US" sz="1200" b="1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mí</a:t>
          </a:r>
          <a:endParaRPr lang="en-US" sz="12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8450284" y="2584521"/>
        <a:ext cx="2004940" cy="616607"/>
      </dsp:txXfrm>
    </dsp:sp>
    <dsp:sp modelId="{B8818ECD-874D-4C44-B1F5-D90C94BEC222}">
      <dsp:nvSpPr>
        <dsp:cNvPr id="0" name=""/>
        <dsp:cNvSpPr/>
      </dsp:nvSpPr>
      <dsp:spPr>
        <a:xfrm rot="20012256">
          <a:off x="2009311" y="2296761"/>
          <a:ext cx="2052241" cy="6607"/>
        </a:xfrm>
        <a:custGeom>
          <a:avLst/>
          <a:gdLst/>
          <a:ahLst/>
          <a:cxnLst/>
          <a:rect l="0" t="0" r="0" b="0"/>
          <a:pathLst>
            <a:path>
              <a:moveTo>
                <a:pt x="0" y="3303"/>
              </a:moveTo>
              <a:lnTo>
                <a:pt x="2052241" y="3303"/>
              </a:lnTo>
            </a:path>
          </a:pathLst>
        </a:custGeom>
        <a:noFill/>
        <a:ln w="190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2984125" y="2248759"/>
        <a:ext cx="102612" cy="102612"/>
      </dsp:txXfrm>
    </dsp:sp>
    <dsp:sp modelId="{F8E0853C-0EDF-4477-B11A-B875094786F5}">
      <dsp:nvSpPr>
        <dsp:cNvPr id="0" name=""/>
        <dsp:cNvSpPr/>
      </dsp:nvSpPr>
      <dsp:spPr>
        <a:xfrm>
          <a:off x="3954043" y="1362946"/>
          <a:ext cx="1630184" cy="959738"/>
        </a:xfrm>
        <a:prstGeom prst="roundRect">
          <a:avLst>
            <a:gd name="adj" fmla="val 10000"/>
          </a:avLst>
        </a:prstGeom>
        <a:solidFill>
          <a:schemeClr val="bg1"/>
        </a:solidFill>
        <a:ln w="190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3982153" y="1391056"/>
        <a:ext cx="1573964" cy="903518"/>
      </dsp:txXfrm>
    </dsp:sp>
    <dsp:sp modelId="{BFFD493E-60C3-41BA-AA29-0E65D88A303B}">
      <dsp:nvSpPr>
        <dsp:cNvPr id="0" name=""/>
        <dsp:cNvSpPr/>
      </dsp:nvSpPr>
      <dsp:spPr>
        <a:xfrm rot="594372">
          <a:off x="2102583" y="2918293"/>
          <a:ext cx="1909857" cy="6607"/>
        </a:xfrm>
        <a:custGeom>
          <a:avLst/>
          <a:gdLst/>
          <a:ahLst/>
          <a:cxnLst/>
          <a:rect l="0" t="0" r="0" b="0"/>
          <a:pathLst>
            <a:path>
              <a:moveTo>
                <a:pt x="0" y="3303"/>
              </a:moveTo>
              <a:lnTo>
                <a:pt x="1909857" y="3303"/>
              </a:lnTo>
            </a:path>
          </a:pathLst>
        </a:custGeom>
        <a:noFill/>
        <a:ln w="190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3009765" y="2873851"/>
        <a:ext cx="95492" cy="95492"/>
      </dsp:txXfrm>
    </dsp:sp>
    <dsp:sp modelId="{5A6E3CC0-5B23-41DB-A049-55FF3FAC52F9}">
      <dsp:nvSpPr>
        <dsp:cNvPr id="0" name=""/>
        <dsp:cNvSpPr/>
      </dsp:nvSpPr>
      <dsp:spPr>
        <a:xfrm>
          <a:off x="3998203" y="2567973"/>
          <a:ext cx="1639056" cy="1035812"/>
        </a:xfrm>
        <a:prstGeom prst="roundRect">
          <a:avLst>
            <a:gd name="adj" fmla="val 10000"/>
          </a:avLst>
        </a:prstGeom>
        <a:solidFill>
          <a:schemeClr val="bg1"/>
        </a:solidFill>
        <a:ln w="190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4028541" y="2598311"/>
        <a:ext cx="1578380" cy="975136"/>
      </dsp:txXfrm>
    </dsp:sp>
    <dsp:sp modelId="{245074B3-BF1B-4978-9D73-F70A7693B2B8}">
      <dsp:nvSpPr>
        <dsp:cNvPr id="0" name=""/>
        <dsp:cNvSpPr/>
      </dsp:nvSpPr>
      <dsp:spPr>
        <a:xfrm rot="2429614">
          <a:off x="1826043" y="3542334"/>
          <a:ext cx="2427989" cy="6607"/>
        </a:xfrm>
        <a:custGeom>
          <a:avLst/>
          <a:gdLst/>
          <a:ahLst/>
          <a:cxnLst/>
          <a:rect l="0" t="0" r="0" b="0"/>
          <a:pathLst>
            <a:path>
              <a:moveTo>
                <a:pt x="0" y="3303"/>
              </a:moveTo>
              <a:lnTo>
                <a:pt x="2427989" y="3303"/>
              </a:lnTo>
            </a:path>
          </a:pathLst>
        </a:custGeom>
        <a:noFill/>
        <a:ln w="190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2979338" y="3484938"/>
        <a:ext cx="121399" cy="121399"/>
      </dsp:txXfrm>
    </dsp:sp>
    <dsp:sp modelId="{2004E1E9-75DE-481A-A803-BE7A2FBD675F}">
      <dsp:nvSpPr>
        <dsp:cNvPr id="0" name=""/>
        <dsp:cNvSpPr/>
      </dsp:nvSpPr>
      <dsp:spPr>
        <a:xfrm>
          <a:off x="3963255" y="3813263"/>
          <a:ext cx="1695869" cy="1041394"/>
        </a:xfrm>
        <a:prstGeom prst="roundRect">
          <a:avLst>
            <a:gd name="adj" fmla="val 10000"/>
          </a:avLst>
        </a:prstGeom>
        <a:solidFill>
          <a:schemeClr val="bg1"/>
        </a:solidFill>
        <a:ln w="1905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3993756" y="3843764"/>
        <a:ext cx="1634867" cy="9803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D76970-24E2-4256-8726-A4E69F44BBA2}" type="datetimeFigureOut">
              <a:rPr lang="en-US" smtClean="0"/>
              <a:t>7/27/2018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ABD29A-1F9A-4526-A8AD-7A43884DC5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461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ABD29A-1F9A-4526-A8AD-7A43884DC50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6465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ABD29A-1F9A-4526-A8AD-7A43884DC50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3622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ABD29A-1F9A-4526-A8AD-7A43884DC50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4838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ABD29A-1F9A-4526-A8AD-7A43884DC50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7044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CC3D9-9DB7-4FE6-984F-23A1936A67D3}" type="datetime1">
              <a:rPr lang="en-US" smtClean="0"/>
              <a:t>7/27/2018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TP.HCM, ngày 08/07/2014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92D0F-0D21-4568-97C4-508FEC4E5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90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62791-1696-499F-A36C-7F7CB1D4853E}" type="datetime1">
              <a:rPr lang="en-US" smtClean="0"/>
              <a:t>7/27/2018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TP.HCM, ngày 08/07/2014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92D0F-0D21-4568-97C4-508FEC4E5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579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46893-1EF2-48CA-82DA-FEB6695FEA1F}" type="datetime1">
              <a:rPr lang="en-US" smtClean="0"/>
              <a:t>7/27/2018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TP.HCM, ngày 08/07/2014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92D0F-0D21-4568-97C4-508FEC4E5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401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28121-9FF4-473C-AC1A-3C3634375E54}" type="datetime1">
              <a:rPr lang="en-US" smtClean="0"/>
              <a:t>7/27/2018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TP.HCM, ngày 08/07/2014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92D0F-0D21-4568-97C4-508FEC4E5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9362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ECDDB-76F7-43D6-BA7B-90BD61700AE6}" type="datetime1">
              <a:rPr lang="en-US" smtClean="0"/>
              <a:t>7/27/2018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TP.HCM, ngày 08/07/2014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92D0F-0D21-4568-97C4-508FEC4E5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6459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1CFEC-A05E-421C-9993-995B11924AFB}" type="datetime1">
              <a:rPr lang="en-US" smtClean="0"/>
              <a:t>7/27/2018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TP.HCM, ngày 08/07/2014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92D0F-0D21-4568-97C4-508FEC4E5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5518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56EB2-FBD8-43A9-BEC3-9D7E61D3A1F7}" type="datetime1">
              <a:rPr lang="en-US" smtClean="0"/>
              <a:t>7/27/2018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TP.HCM, ngày 08/07/2014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92D0F-0D21-4568-97C4-508FEC4E5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9749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6E91B-E18C-4E60-BD55-68C0215371F1}" type="datetime1">
              <a:rPr lang="en-US" smtClean="0"/>
              <a:t>7/27/2018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TP.HCM, ngày 08/07/2014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92D0F-0D21-4568-97C4-508FEC4E5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3369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413F1-FF4E-4A92-ADE9-7C2B891D27D1}" type="datetime1">
              <a:rPr lang="en-US" smtClean="0"/>
              <a:t>7/27/2018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TP.HCM, ngày 08/07/2014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92D0F-0D21-4568-97C4-508FEC4E5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8309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CFFD7-9A41-42C8-B54D-BE51F6A1DEDE}" type="datetime1">
              <a:rPr lang="en-US" smtClean="0"/>
              <a:t>7/27/2018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TP.HCM, ngày 08/07/2014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92D0F-0D21-4568-97C4-508FEC4E5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3379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7902D-09F1-4960-9D87-EECFBCAEBCB3}" type="datetime1">
              <a:rPr lang="en-US" smtClean="0"/>
              <a:t>7/27/2018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TP.HCM, ngày 08/07/2014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92D0F-0D21-4568-97C4-508FEC4E5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9161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D44AD-9CE5-4245-8867-4A29BC848F5B}" type="datetime1">
              <a:rPr lang="en-US" smtClean="0"/>
              <a:t>7/27/2018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TP.HCM, ngày 08/07/2014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92D0F-0D21-4568-97C4-508FEC4E5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9401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DFF8C-1D5D-45B8-82C2-5F40279A9FE7}" type="datetime1">
              <a:rPr lang="en-US" smtClean="0"/>
              <a:t>7/27/2018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TP.HCM, ngày 08/07/2014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92D0F-0D21-4568-97C4-508FEC4E5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5246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F33C5-6187-4E1D-ACDA-27AF058A6386}" type="datetime1">
              <a:rPr lang="en-US" smtClean="0"/>
              <a:t>7/27/2018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TP.HCM, ngày 08/07/2014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92D0F-0D21-4568-97C4-508FEC4E5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6524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1ABE8-0BE5-4338-A830-02F90D2821D8}" type="datetime1">
              <a:rPr lang="en-US" smtClean="0"/>
              <a:t>7/27/2018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TP.HCM, ngày 08/07/2014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92D0F-0D21-4568-97C4-508FEC4E5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81685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4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9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52E04-EEAA-4795-8D46-75C439167EB2}" type="datetime1">
              <a:rPr lang="en-US" smtClean="0"/>
              <a:t>7/27/2018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TP.HCM, ngày 08/07/2014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92D0F-0D21-4568-97C4-508FEC4E5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789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A43B5-3C63-4D13-9C50-D1D915C86186}" type="datetime1">
              <a:rPr lang="en-US" smtClean="0"/>
              <a:t>7/27/2018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TP.HCM, ngày 08/07/2014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92D0F-0D21-4568-97C4-508FEC4E5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018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B85D0-57A9-4F7E-898F-09AA7349058D}" type="datetime1">
              <a:rPr lang="en-US" smtClean="0"/>
              <a:t>7/27/2018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TP.HCM, ngày 08/07/2014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92D0F-0D21-4568-97C4-508FEC4E5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7176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70EA9-9D94-4588-BF48-2CA1F40501B4}" type="datetime1">
              <a:rPr lang="en-US" smtClean="0"/>
              <a:t>7/27/2018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TP.HCM, ngày 08/07/2014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92D0F-0D21-4568-97C4-508FEC4E5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8269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33821-7C92-4D26-AB75-1CF732B9B29F}" type="datetime1">
              <a:rPr lang="en-US" smtClean="0"/>
              <a:t>7/27/2018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TP.HCM, ngày 08/07/2014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92D0F-0D21-4568-97C4-508FEC4E5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425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3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38CBB-79E0-410A-BF8C-37623EE4C88C}" type="datetime1">
              <a:rPr lang="en-US" smtClean="0"/>
              <a:t>7/27/2018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TP.HCM, ngày 08/07/2014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92D0F-0D21-4568-97C4-508FEC4E5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8382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31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CCF7C-D8B4-437E-812D-AA30E39EE06F}" type="datetime1">
              <a:rPr lang="en-US" smtClean="0"/>
              <a:t>7/27/2018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TP.HCM, ngày 08/07/2014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92D0F-0D21-4568-97C4-508FEC4E5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2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2875E1-2C1F-47CB-9E80-12ADB10823BE}" type="datetime1">
              <a:rPr lang="en-US" smtClean="0"/>
              <a:t>7/27/2018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TP.HCM, ngày 08/07/2014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792D0F-0D21-4568-97C4-508FEC4E5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389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089369-6901-4BE9-A142-BFEF7CB8EC56}" type="datetime1">
              <a:rPr lang="en-US" smtClean="0"/>
              <a:t>7/27/2018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TP.HCM, ngày 08/07/2014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792D0F-0D21-4568-97C4-508FEC4E52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160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0" r:id="rId4"/>
    <p:sldLayoutId id="2147483771" r:id="rId5"/>
    <p:sldLayoutId id="2147483772" r:id="rId6"/>
    <p:sldLayoutId id="2147483773" r:id="rId7"/>
    <p:sldLayoutId id="2147483774" r:id="rId8"/>
    <p:sldLayoutId id="2147483775" r:id="rId9"/>
    <p:sldLayoutId id="2147483776" r:id="rId10"/>
    <p:sldLayoutId id="2147483777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diagramLayout" Target="../diagrams/layout4.xml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4.xml"/><Relationship Id="rId11" Type="http://schemas.openxmlformats.org/officeDocument/2006/relationships/image" Target="../media/image16.png"/><Relationship Id="rId5" Type="http://schemas.openxmlformats.org/officeDocument/2006/relationships/diagramColors" Target="../diagrams/colors4.xml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diagramQuickStyle" Target="../diagrams/quickStyle4.xml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95475" y="351370"/>
            <a:ext cx="10598331" cy="27314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TRƯỜNG CAO ĐẲNG LÝ TỰ TRỌNG TP.HCM</a:t>
            </a:r>
          </a:p>
          <a:p>
            <a:pPr algn="ctr"/>
            <a:r>
              <a:rPr lang="en-US" sz="1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KHOA CÔNG NGHỆ MAY – THỜI TRANG</a:t>
            </a:r>
          </a:p>
          <a:p>
            <a:pPr algn="ctr"/>
            <a:r>
              <a:rPr lang="en-US" sz="1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800" b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18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1800" b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14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000" b="1" dirty="0" smtClean="0">
                <a:ln w="31550" cmpd="sng">
                  <a:solidFill>
                    <a:srgbClr val="EE0060"/>
                  </a:solidFill>
                  <a:prstDash val="solid"/>
                </a:ln>
                <a:solidFill>
                  <a:srgbClr val="F7EDF5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CÔNG NGHỆ MAY TRANG PHỤC I</a:t>
            </a:r>
            <a:endParaRPr lang="en-US" sz="4000" b="1" dirty="0">
              <a:ln w="31550" cmpd="sng">
                <a:solidFill>
                  <a:srgbClr val="EE0060"/>
                </a:solidFill>
                <a:prstDash val="solid"/>
              </a:ln>
              <a:solidFill>
                <a:srgbClr val="F7EDF5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7622087" y="5605560"/>
            <a:ext cx="6050071" cy="989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</a:p>
          <a:p>
            <a:pPr marL="0" indent="0">
              <a:buNone/>
            </a:pPr>
            <a:r>
              <a:rPr lang="en-US" sz="2000" i="1" u="sng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Giảng</a:t>
            </a:r>
            <a:r>
              <a:rPr lang="en-US" sz="2000" i="1" u="sng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i="1" u="sng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Viên</a:t>
            </a:r>
            <a:r>
              <a:rPr lang="en-US" sz="2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0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Lê</a:t>
            </a:r>
            <a:r>
              <a:rPr lang="en-US" sz="2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Thị</a:t>
            </a:r>
            <a:r>
              <a:rPr lang="en-US" sz="2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Phương</a:t>
            </a:r>
            <a:r>
              <a:rPr lang="en-US" sz="2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Thảo</a:t>
            </a:r>
            <a:endParaRPr lang="en-US" sz="2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07586"/>
            <a:ext cx="4114800" cy="365125"/>
          </a:xfrm>
        </p:spPr>
        <p:txBody>
          <a:bodyPr/>
          <a:lstStyle/>
          <a:p>
            <a:pPr algn="ctr"/>
            <a:r>
              <a:rPr lang="en-US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TP.HCM</a:t>
            </a: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ngày</a:t>
            </a: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08/07/2014</a:t>
            </a: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08975" y="193585"/>
            <a:ext cx="11678433" cy="645114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2" descr="C:\Users\HONG THAO\Desktop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8138" y="1164509"/>
            <a:ext cx="3895725" cy="1171575"/>
          </a:xfrm>
          <a:prstGeom prst="rect">
            <a:avLst/>
          </a:prstGeom>
          <a:noFill/>
        </p:spPr>
      </p:pic>
      <p:pic>
        <p:nvPicPr>
          <p:cNvPr id="11" name="Picture 3" descr="C:\Users\Admin\Desktop\cv\hinh\hinh may\images (6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52689" y="3534770"/>
            <a:ext cx="5999150" cy="203603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95140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"/>
            <a:ext cx="12192000" cy="955342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4.3 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Ý NGHĨA CÁC ĐƯỜNG MAY CƠ BẢN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12192000" cy="5715000"/>
          </a:xfrm>
        </p:spPr>
        <p:txBody>
          <a:bodyPr/>
          <a:lstStyle/>
          <a:p>
            <a:pPr>
              <a:buFontTx/>
              <a:buChar char="-"/>
            </a:pPr>
            <a:r>
              <a:rPr lang="fr-FR" dirty="0" err="1">
                <a:latin typeface="Arial" pitchFamily="34" charset="0"/>
                <a:cs typeface="Arial" pitchFamily="34" charset="0"/>
              </a:rPr>
              <a:t>Đường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may</a:t>
            </a:r>
            <a:r>
              <a:rPr lang="fr-FR" dirty="0">
                <a:latin typeface="Arial" pitchFamily="34" charset="0"/>
                <a:cs typeface="Arial" pitchFamily="34" charset="0"/>
              </a:rPr>
              <a:t> là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cơ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sở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để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người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công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nhân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vận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dụng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trong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suốt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quá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trình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hành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nghề</a:t>
            </a:r>
            <a:r>
              <a:rPr lang="fr-FR" dirty="0">
                <a:latin typeface="Arial" pitchFamily="34" charset="0"/>
                <a:cs typeface="Arial" pitchFamily="34" charset="0"/>
              </a:rPr>
              <a:t>. </a:t>
            </a:r>
            <a:endParaRPr lang="fr-FR" dirty="0" smtClean="0"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fr-FR" dirty="0" err="1" smtClean="0">
                <a:latin typeface="Arial" pitchFamily="34" charset="0"/>
                <a:cs typeface="Arial" pitchFamily="34" charset="0"/>
              </a:rPr>
              <a:t>Để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may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đạt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tiêu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chuẩn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kỹ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thuật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latin typeface="Arial" pitchFamily="34" charset="0"/>
                <a:cs typeface="Arial" pitchFamily="34" charset="0"/>
              </a:rPr>
              <a:t>và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có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thể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vận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dụng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vào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may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được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tất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cả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kiểu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quần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áo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latin typeface="Arial" pitchFamily="34" charset="0"/>
                <a:cs typeface="Arial" pitchFamily="34" charset="0"/>
              </a:rPr>
              <a:t>thì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phải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hiểu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và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nắm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chắc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thao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tác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chuẩn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về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phương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pháp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may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đường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may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cơ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bản</a:t>
            </a:r>
            <a:r>
              <a:rPr lang="fr-FR" dirty="0">
                <a:latin typeface="Arial" pitchFamily="34" charset="0"/>
                <a:cs typeface="Arial" pitchFamily="34" charset="0"/>
              </a:rPr>
              <a:t>.</a:t>
            </a:r>
            <a:endParaRPr lang="fr-FR" sz="3600" dirty="0"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fr-FR" dirty="0" err="1">
                <a:latin typeface="Arial" pitchFamily="34" charset="0"/>
                <a:cs typeface="Arial" pitchFamily="34" charset="0"/>
              </a:rPr>
              <a:t>Trong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may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công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nghiệp</a:t>
            </a:r>
            <a:r>
              <a:rPr lang="fr-FR" dirty="0">
                <a:latin typeface="Arial" pitchFamily="34" charset="0"/>
                <a:cs typeface="Arial" pitchFamily="34" charset="0"/>
              </a:rPr>
              <a:t>,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tên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gọi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cũng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như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tính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chất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và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phương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pháp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may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của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đường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may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cơ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bản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như</a:t>
            </a:r>
            <a:r>
              <a:rPr lang="fr-FR" dirty="0">
                <a:latin typeface="Arial" pitchFamily="34" charset="0"/>
                <a:cs typeface="Arial" pitchFamily="34" charset="0"/>
              </a:rPr>
              <a:t> là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một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thành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phần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đã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được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tiêu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chuẩn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 smtClean="0">
                <a:latin typeface="Arial" pitchFamily="34" charset="0"/>
                <a:cs typeface="Arial" pitchFamily="34" charset="0"/>
              </a:rPr>
              <a:t>hóa</a:t>
            </a:r>
            <a:r>
              <a:rPr lang="fr-FR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Tên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gọi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của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mỗi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kiểu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đường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may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sẽ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thể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hiện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được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phạm</a:t>
            </a:r>
            <a:r>
              <a:rPr lang="fr-FR" dirty="0">
                <a:latin typeface="Arial" pitchFamily="34" charset="0"/>
                <a:cs typeface="Arial" pitchFamily="34" charset="0"/>
              </a:rPr>
              <a:t> vi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ứng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dụng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của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chúng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5135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1890"/>
            <a:ext cx="12192000" cy="1214649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4.4 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TIÊU CHUẨN KỸ THUẬT ĐÁNH GIÁ CHẤT LƯỢNG CÁC ĐƯỜNG MAY CƠ BẢN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6663"/>
            <a:ext cx="12192000" cy="5411336"/>
          </a:xfrm>
        </p:spPr>
        <p:txBody>
          <a:bodyPr/>
          <a:lstStyle/>
          <a:p>
            <a:r>
              <a:rPr lang="fr-FR" sz="2400" dirty="0" err="1" smtClean="0">
                <a:latin typeface="Arial" pitchFamily="34" charset="0"/>
                <a:cs typeface="Arial" pitchFamily="34" charset="0"/>
              </a:rPr>
              <a:t>Mỗi</a:t>
            </a:r>
            <a:r>
              <a:rPr lang="fr-FR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fr-FR" sz="2400" dirty="0" err="1">
                <a:latin typeface="Arial" pitchFamily="34" charset="0"/>
                <a:cs typeface="Arial" pitchFamily="34" charset="0"/>
              </a:rPr>
              <a:t>kiểu</a:t>
            </a:r>
            <a:r>
              <a:rPr lang="fr-FR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400" dirty="0" err="1">
                <a:latin typeface="Arial" pitchFamily="34" charset="0"/>
                <a:cs typeface="Arial" pitchFamily="34" charset="0"/>
              </a:rPr>
              <a:t>đường</a:t>
            </a:r>
            <a:r>
              <a:rPr lang="fr-FR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400" dirty="0" err="1">
                <a:latin typeface="Arial" pitchFamily="34" charset="0"/>
                <a:cs typeface="Arial" pitchFamily="34" charset="0"/>
              </a:rPr>
              <a:t>may</a:t>
            </a:r>
            <a:r>
              <a:rPr lang="fr-FR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400" dirty="0" err="1">
                <a:latin typeface="Arial" pitchFamily="34" charset="0"/>
                <a:cs typeface="Arial" pitchFamily="34" charset="0"/>
              </a:rPr>
              <a:t>được</a:t>
            </a:r>
            <a:r>
              <a:rPr lang="fr-FR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400" dirty="0" err="1">
                <a:latin typeface="Arial" pitchFamily="34" charset="0"/>
                <a:cs typeface="Arial" pitchFamily="34" charset="0"/>
              </a:rPr>
              <a:t>thực</a:t>
            </a:r>
            <a:r>
              <a:rPr lang="fr-FR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400" dirty="0" err="1">
                <a:latin typeface="Arial" pitchFamily="34" charset="0"/>
                <a:cs typeface="Arial" pitchFamily="34" charset="0"/>
              </a:rPr>
              <a:t>hiện</a:t>
            </a:r>
            <a:r>
              <a:rPr lang="fr-FR" sz="2400" dirty="0">
                <a:latin typeface="Arial" pitchFamily="34" charset="0"/>
                <a:cs typeface="Arial" pitchFamily="34" charset="0"/>
              </a:rPr>
              <a:t> </a:t>
            </a:r>
            <a:r>
              <a:rPr lang="fr-FR" sz="2400" dirty="0" err="1">
                <a:latin typeface="Arial" pitchFamily="34" charset="0"/>
                <a:cs typeface="Arial" pitchFamily="34" charset="0"/>
              </a:rPr>
              <a:t>bằng</a:t>
            </a:r>
            <a:r>
              <a:rPr lang="fr-FR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400" dirty="0" err="1">
                <a:latin typeface="Arial" pitchFamily="34" charset="0"/>
                <a:cs typeface="Arial" pitchFamily="34" charset="0"/>
              </a:rPr>
              <a:t>phương</a:t>
            </a:r>
            <a:r>
              <a:rPr lang="fr-FR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400" dirty="0" err="1">
                <a:latin typeface="Arial" pitchFamily="34" charset="0"/>
                <a:cs typeface="Arial" pitchFamily="34" charset="0"/>
              </a:rPr>
              <a:t>pháp</a:t>
            </a:r>
            <a:r>
              <a:rPr lang="fr-FR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400" dirty="0" err="1">
                <a:latin typeface="Arial" pitchFamily="34" charset="0"/>
                <a:cs typeface="Arial" pitchFamily="34" charset="0"/>
              </a:rPr>
              <a:t>khác</a:t>
            </a:r>
            <a:r>
              <a:rPr lang="fr-FR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400" dirty="0" err="1">
                <a:latin typeface="Arial" pitchFamily="34" charset="0"/>
                <a:cs typeface="Arial" pitchFamily="34" charset="0"/>
              </a:rPr>
              <a:t>nhau</a:t>
            </a:r>
            <a:r>
              <a:rPr lang="fr-FR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400" dirty="0" err="1">
                <a:latin typeface="Arial" pitchFamily="34" charset="0"/>
                <a:cs typeface="Arial" pitchFamily="34" charset="0"/>
              </a:rPr>
              <a:t>nhưng</a:t>
            </a:r>
            <a:r>
              <a:rPr lang="fr-FR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400" dirty="0" err="1">
                <a:latin typeface="Arial" pitchFamily="34" charset="0"/>
                <a:cs typeface="Arial" pitchFamily="34" charset="0"/>
              </a:rPr>
              <a:t>đều</a:t>
            </a:r>
            <a:r>
              <a:rPr lang="fr-FR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400" dirty="0" err="1">
                <a:latin typeface="Arial" pitchFamily="34" charset="0"/>
                <a:cs typeface="Arial" pitchFamily="34" charset="0"/>
              </a:rPr>
              <a:t>dựa</a:t>
            </a:r>
            <a:r>
              <a:rPr lang="fr-FR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400" dirty="0" err="1">
                <a:latin typeface="Arial" pitchFamily="34" charset="0"/>
                <a:cs typeface="Arial" pitchFamily="34" charset="0"/>
              </a:rPr>
              <a:t>trên</a:t>
            </a:r>
            <a:r>
              <a:rPr lang="fr-FR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400" dirty="0" err="1">
                <a:latin typeface="Arial" pitchFamily="34" charset="0"/>
                <a:cs typeface="Arial" pitchFamily="34" charset="0"/>
              </a:rPr>
              <a:t>những</a:t>
            </a:r>
            <a:r>
              <a:rPr lang="fr-FR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400" dirty="0" err="1">
                <a:latin typeface="Arial" pitchFamily="34" charset="0"/>
                <a:cs typeface="Arial" pitchFamily="34" charset="0"/>
              </a:rPr>
              <a:t>tiêu</a:t>
            </a:r>
            <a:r>
              <a:rPr lang="fr-FR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400" dirty="0" err="1">
                <a:latin typeface="Arial" pitchFamily="34" charset="0"/>
                <a:cs typeface="Arial" pitchFamily="34" charset="0"/>
              </a:rPr>
              <a:t>chuẩn</a:t>
            </a:r>
            <a:r>
              <a:rPr lang="fr-FR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400" dirty="0" err="1">
                <a:latin typeface="Arial" pitchFamily="34" charset="0"/>
                <a:cs typeface="Arial" pitchFamily="34" charset="0"/>
              </a:rPr>
              <a:t>đánh</a:t>
            </a:r>
            <a:r>
              <a:rPr lang="fr-FR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400" dirty="0" err="1">
                <a:latin typeface="Arial" pitchFamily="34" charset="0"/>
                <a:cs typeface="Arial" pitchFamily="34" charset="0"/>
              </a:rPr>
              <a:t>giá</a:t>
            </a:r>
            <a:r>
              <a:rPr lang="fr-FR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400" dirty="0" err="1">
                <a:latin typeface="Arial" pitchFamily="34" charset="0"/>
                <a:cs typeface="Arial" pitchFamily="34" charset="0"/>
              </a:rPr>
              <a:t>chung</a:t>
            </a:r>
            <a:r>
              <a:rPr lang="fr-FR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400" dirty="0" err="1">
                <a:latin typeface="Arial" pitchFamily="34" charset="0"/>
                <a:cs typeface="Arial" pitchFamily="34" charset="0"/>
              </a:rPr>
              <a:t>chất</a:t>
            </a:r>
            <a:r>
              <a:rPr lang="fr-FR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400" dirty="0" err="1">
                <a:latin typeface="Arial" pitchFamily="34" charset="0"/>
                <a:cs typeface="Arial" pitchFamily="34" charset="0"/>
              </a:rPr>
              <a:t>lượng</a:t>
            </a:r>
            <a:r>
              <a:rPr lang="fr-FR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400" dirty="0" err="1">
                <a:latin typeface="Arial" pitchFamily="34" charset="0"/>
                <a:cs typeface="Arial" pitchFamily="34" charset="0"/>
              </a:rPr>
              <a:t>như</a:t>
            </a:r>
            <a:r>
              <a:rPr lang="fr-FR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400" dirty="0" err="1">
                <a:latin typeface="Arial" pitchFamily="34" charset="0"/>
                <a:cs typeface="Arial" pitchFamily="34" charset="0"/>
              </a:rPr>
              <a:t>sau</a:t>
            </a:r>
            <a:r>
              <a:rPr lang="fr-FR" sz="24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9273622"/>
              </p:ext>
            </p:extLst>
          </p:nvPr>
        </p:nvGraphicFramePr>
        <p:xfrm>
          <a:off x="98474" y="2486074"/>
          <a:ext cx="12093526" cy="4297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979963"/>
                <a:gridCol w="7113563"/>
              </a:tblGrid>
              <a:tr h="1400444">
                <a:tc>
                  <a:txBody>
                    <a:bodyPr/>
                    <a:lstStyle/>
                    <a:p>
                      <a:r>
                        <a:rPr lang="en-US" sz="2400" b="1" dirty="0" err="1" smtClean="0">
                          <a:latin typeface="Arial" pitchFamily="34" charset="0"/>
                          <a:cs typeface="Arial" pitchFamily="34" charset="0"/>
                        </a:rPr>
                        <a:t>Tiêu</a:t>
                      </a:r>
                      <a:r>
                        <a:rPr lang="en-US" sz="2400" b="1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="1" dirty="0" err="1" smtClean="0">
                          <a:latin typeface="Arial" pitchFamily="34" charset="0"/>
                          <a:cs typeface="Arial" pitchFamily="34" charset="0"/>
                        </a:rPr>
                        <a:t>chuẩn</a:t>
                      </a:r>
                      <a:r>
                        <a:rPr lang="en-US" sz="2400" b="1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="1" dirty="0" err="1" smtClean="0">
                          <a:latin typeface="Arial" pitchFamily="34" charset="0"/>
                          <a:cs typeface="Arial" pitchFamily="34" charset="0"/>
                        </a:rPr>
                        <a:t>êm</a:t>
                      </a:r>
                      <a:r>
                        <a:rPr lang="en-US" sz="2400" b="1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="1" dirty="0" err="1" smtClean="0">
                          <a:latin typeface="Arial" pitchFamily="34" charset="0"/>
                          <a:cs typeface="Arial" pitchFamily="34" charset="0"/>
                        </a:rPr>
                        <a:t>phẳng</a:t>
                      </a:r>
                      <a:endParaRPr lang="en-US" sz="2400" b="1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2200" b="0" baseline="0" dirty="0" err="1" smtClean="0">
                          <a:latin typeface="Arial" pitchFamily="34" charset="0"/>
                          <a:cs typeface="Arial" pitchFamily="34" charset="0"/>
                        </a:rPr>
                        <a:t>P</a:t>
                      </a:r>
                      <a:r>
                        <a:rPr lang="en-US" sz="2200" b="0" dirty="0" err="1" smtClean="0">
                          <a:latin typeface="Arial" pitchFamily="34" charset="0"/>
                          <a:cs typeface="Arial" pitchFamily="34" charset="0"/>
                        </a:rPr>
                        <a:t>hải</a:t>
                      </a:r>
                      <a:r>
                        <a:rPr lang="en-US" sz="22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="0" dirty="0" err="1" smtClean="0">
                          <a:latin typeface="Arial" pitchFamily="34" charset="0"/>
                          <a:cs typeface="Arial" pitchFamily="34" charset="0"/>
                        </a:rPr>
                        <a:t>đảm</a:t>
                      </a:r>
                      <a:r>
                        <a:rPr lang="en-US" sz="22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="0" dirty="0" err="1" smtClean="0">
                          <a:latin typeface="Arial" pitchFamily="34" charset="0"/>
                          <a:cs typeface="Arial" pitchFamily="34" charset="0"/>
                        </a:rPr>
                        <a:t>bảo</a:t>
                      </a:r>
                      <a:r>
                        <a:rPr lang="en-US" sz="22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="0" dirty="0" err="1" smtClean="0">
                          <a:latin typeface="Arial" pitchFamily="34" charset="0"/>
                          <a:cs typeface="Arial" pitchFamily="34" charset="0"/>
                        </a:rPr>
                        <a:t>êm</a:t>
                      </a:r>
                      <a:r>
                        <a:rPr lang="en-US" sz="22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="0" dirty="0" err="1" smtClean="0">
                          <a:latin typeface="Arial" pitchFamily="34" charset="0"/>
                          <a:cs typeface="Arial" pitchFamily="34" charset="0"/>
                        </a:rPr>
                        <a:t>phẳng</a:t>
                      </a:r>
                      <a:r>
                        <a:rPr lang="en-US" sz="22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="0" dirty="0" err="1" smtClean="0">
                          <a:latin typeface="Arial" pitchFamily="34" charset="0"/>
                          <a:cs typeface="Arial" pitchFamily="34" charset="0"/>
                        </a:rPr>
                        <a:t>giữa</a:t>
                      </a:r>
                      <a:r>
                        <a:rPr lang="en-US" sz="22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="0" dirty="0" err="1" smtClean="0">
                          <a:latin typeface="Arial" pitchFamily="34" charset="0"/>
                          <a:cs typeface="Arial" pitchFamily="34" charset="0"/>
                        </a:rPr>
                        <a:t>các</a:t>
                      </a:r>
                      <a:r>
                        <a:rPr lang="en-US" sz="22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="0" dirty="0" err="1" smtClean="0">
                          <a:latin typeface="Arial" pitchFamily="34" charset="0"/>
                          <a:cs typeface="Arial" pitchFamily="34" charset="0"/>
                        </a:rPr>
                        <a:t>lớp</a:t>
                      </a:r>
                      <a:r>
                        <a:rPr lang="en-US" sz="22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="0" dirty="0" err="1" smtClean="0">
                          <a:latin typeface="Arial" pitchFamily="34" charset="0"/>
                          <a:cs typeface="Arial" pitchFamily="34" charset="0"/>
                        </a:rPr>
                        <a:t>vải</a:t>
                      </a:r>
                      <a:r>
                        <a:rPr lang="en-US" sz="2200" b="0" dirty="0" smtClean="0"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2200" b="0" dirty="0" err="1" smtClean="0">
                          <a:latin typeface="Arial" pitchFamily="34" charset="0"/>
                          <a:cs typeface="Arial" pitchFamily="34" charset="0"/>
                        </a:rPr>
                        <a:t>Không</a:t>
                      </a:r>
                      <a:r>
                        <a:rPr lang="en-US" sz="22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="0" dirty="0" err="1" smtClean="0">
                          <a:latin typeface="Arial" pitchFamily="34" charset="0"/>
                          <a:cs typeface="Arial" pitchFamily="34" charset="0"/>
                        </a:rPr>
                        <a:t>bùng</a:t>
                      </a:r>
                      <a:r>
                        <a:rPr lang="en-US" sz="2200" b="0" dirty="0" smtClean="0"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2200" b="0" dirty="0" err="1" smtClean="0">
                          <a:latin typeface="Arial" pitchFamily="34" charset="0"/>
                          <a:cs typeface="Arial" pitchFamily="34" charset="0"/>
                        </a:rPr>
                        <a:t>vênh</a:t>
                      </a:r>
                      <a:r>
                        <a:rPr lang="en-US" sz="22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="0" dirty="0" err="1" smtClean="0">
                          <a:latin typeface="Arial" pitchFamily="34" charset="0"/>
                          <a:cs typeface="Arial" pitchFamily="34" charset="0"/>
                        </a:rPr>
                        <a:t>vặn</a:t>
                      </a:r>
                      <a:r>
                        <a:rPr lang="en-US" sz="22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="0" dirty="0" err="1" smtClean="0">
                          <a:latin typeface="Arial" pitchFamily="34" charset="0"/>
                          <a:cs typeface="Arial" pitchFamily="34" charset="0"/>
                        </a:rPr>
                        <a:t>và</a:t>
                      </a:r>
                      <a:r>
                        <a:rPr lang="en-US" sz="22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="0" dirty="0" err="1" smtClean="0">
                          <a:latin typeface="Arial" pitchFamily="34" charset="0"/>
                          <a:cs typeface="Arial" pitchFamily="34" charset="0"/>
                        </a:rPr>
                        <a:t>không</a:t>
                      </a:r>
                      <a:r>
                        <a:rPr lang="en-US" sz="22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="0" dirty="0" err="1" smtClean="0">
                          <a:latin typeface="Arial" pitchFamily="34" charset="0"/>
                          <a:cs typeface="Arial" pitchFamily="34" charset="0"/>
                        </a:rPr>
                        <a:t>găng</a:t>
                      </a:r>
                      <a:endParaRPr lang="en-US" sz="2200" b="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2200" b="0" dirty="0" err="1" smtClean="0">
                          <a:latin typeface="Arial" pitchFamily="34" charset="0"/>
                          <a:cs typeface="Arial" pitchFamily="34" charset="0"/>
                        </a:rPr>
                        <a:t>Đảm</a:t>
                      </a:r>
                      <a:r>
                        <a:rPr lang="en-US" sz="22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="0" dirty="0" err="1" smtClean="0">
                          <a:latin typeface="Arial" pitchFamily="34" charset="0"/>
                          <a:cs typeface="Arial" pitchFamily="34" charset="0"/>
                        </a:rPr>
                        <a:t>bảo</a:t>
                      </a:r>
                      <a:r>
                        <a:rPr lang="en-US" sz="22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="0" dirty="0" err="1" smtClean="0">
                          <a:latin typeface="Arial" pitchFamily="34" charset="0"/>
                          <a:cs typeface="Arial" pitchFamily="34" charset="0"/>
                        </a:rPr>
                        <a:t>độ</a:t>
                      </a:r>
                      <a:r>
                        <a:rPr lang="en-US" sz="22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="0" dirty="0" err="1" smtClean="0">
                          <a:latin typeface="Arial" pitchFamily="34" charset="0"/>
                          <a:cs typeface="Arial" pitchFamily="34" charset="0"/>
                        </a:rPr>
                        <a:t>mo</a:t>
                      </a:r>
                      <a:r>
                        <a:rPr lang="en-US" sz="2200" b="0" dirty="0" smtClean="0"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2200" b="0" dirty="0" err="1" smtClean="0">
                          <a:latin typeface="Arial" pitchFamily="34" charset="0"/>
                          <a:cs typeface="Arial" pitchFamily="34" charset="0"/>
                        </a:rPr>
                        <a:t>lé</a:t>
                      </a:r>
                      <a:r>
                        <a:rPr lang="en-US" sz="22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="0" dirty="0" err="1" smtClean="0">
                          <a:latin typeface="Arial" pitchFamily="34" charset="0"/>
                          <a:cs typeface="Arial" pitchFamily="34" charset="0"/>
                        </a:rPr>
                        <a:t>cần</a:t>
                      </a:r>
                      <a:r>
                        <a:rPr lang="en-US" sz="22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="0" dirty="0" err="1" smtClean="0">
                          <a:latin typeface="Arial" pitchFamily="34" charset="0"/>
                          <a:cs typeface="Arial" pitchFamily="34" charset="0"/>
                        </a:rPr>
                        <a:t>thiết</a:t>
                      </a:r>
                      <a:r>
                        <a:rPr lang="en-US" sz="2200" b="0" dirty="0" smtClean="0"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</a:p>
                    <a:p>
                      <a:endParaRPr lang="en-US" sz="2200" b="0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0444">
                <a:tc>
                  <a:txBody>
                    <a:bodyPr/>
                    <a:lstStyle/>
                    <a:p>
                      <a:r>
                        <a:rPr lang="fr-FR" sz="2400" b="1" dirty="0" err="1" smtClean="0">
                          <a:latin typeface="Arial" pitchFamily="34" charset="0"/>
                          <a:cs typeface="Arial" pitchFamily="34" charset="0"/>
                        </a:rPr>
                        <a:t>Tiêu</a:t>
                      </a:r>
                      <a:r>
                        <a:rPr lang="fr-FR" sz="2400" b="1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fr-FR" sz="2400" b="1" dirty="0" err="1" smtClean="0">
                          <a:latin typeface="Arial" pitchFamily="34" charset="0"/>
                          <a:cs typeface="Arial" pitchFamily="34" charset="0"/>
                        </a:rPr>
                        <a:t>chuẩn</a:t>
                      </a:r>
                      <a:r>
                        <a:rPr lang="fr-FR" sz="2400" b="1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fr-FR" sz="2400" b="1" dirty="0" err="1" smtClean="0">
                          <a:latin typeface="Arial" pitchFamily="34" charset="0"/>
                          <a:cs typeface="Arial" pitchFamily="34" charset="0"/>
                        </a:rPr>
                        <a:t>đúng</a:t>
                      </a:r>
                      <a:r>
                        <a:rPr lang="fr-FR" sz="2400" b="1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fr-FR" sz="2400" b="1" dirty="0" err="1" smtClean="0">
                          <a:latin typeface="Arial" pitchFamily="34" charset="0"/>
                          <a:cs typeface="Arial" pitchFamily="34" charset="0"/>
                        </a:rPr>
                        <a:t>quy</a:t>
                      </a:r>
                      <a:r>
                        <a:rPr lang="fr-FR" sz="2400" b="1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fr-FR" sz="2400" b="1" dirty="0" err="1" smtClean="0">
                          <a:latin typeface="Arial" pitchFamily="34" charset="0"/>
                          <a:cs typeface="Arial" pitchFamily="34" charset="0"/>
                        </a:rPr>
                        <a:t>cách</a:t>
                      </a:r>
                      <a:endParaRPr lang="en-US" sz="2400" b="1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fr-FR" sz="2200" b="0" baseline="0" dirty="0" err="1" smtClean="0">
                          <a:latin typeface="Arial" pitchFamily="34" charset="0"/>
                          <a:cs typeface="Arial" pitchFamily="34" charset="0"/>
                        </a:rPr>
                        <a:t>Đ</a:t>
                      </a:r>
                      <a:r>
                        <a:rPr lang="fr-FR" sz="2200" b="0" dirty="0" err="1" smtClean="0">
                          <a:latin typeface="Arial" pitchFamily="34" charset="0"/>
                          <a:cs typeface="Arial" pitchFamily="34" charset="0"/>
                        </a:rPr>
                        <a:t>ược</a:t>
                      </a:r>
                      <a:r>
                        <a:rPr lang="fr-FR" sz="22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fr-FR" sz="2200" b="0" dirty="0" err="1" smtClean="0">
                          <a:latin typeface="Arial" pitchFamily="34" charset="0"/>
                          <a:cs typeface="Arial" pitchFamily="34" charset="0"/>
                        </a:rPr>
                        <a:t>thực</a:t>
                      </a:r>
                      <a:r>
                        <a:rPr lang="fr-FR" sz="22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fr-FR" sz="2200" b="0" dirty="0" err="1" smtClean="0">
                          <a:latin typeface="Arial" pitchFamily="34" charset="0"/>
                          <a:cs typeface="Arial" pitchFamily="34" charset="0"/>
                        </a:rPr>
                        <a:t>hiện</a:t>
                      </a:r>
                      <a:r>
                        <a:rPr lang="fr-FR" sz="22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fr-FR" sz="2200" b="0" dirty="0" err="1" smtClean="0">
                          <a:latin typeface="Arial" pitchFamily="34" charset="0"/>
                          <a:cs typeface="Arial" pitchFamily="34" charset="0"/>
                        </a:rPr>
                        <a:t>đúng</a:t>
                      </a:r>
                      <a:r>
                        <a:rPr lang="fr-FR" sz="22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fr-FR" sz="2200" b="0" dirty="0" err="1" smtClean="0">
                          <a:latin typeface="Arial" pitchFamily="34" charset="0"/>
                          <a:cs typeface="Arial" pitchFamily="34" charset="0"/>
                        </a:rPr>
                        <a:t>quy</a:t>
                      </a:r>
                      <a:r>
                        <a:rPr lang="fr-FR" sz="22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fr-FR" sz="2200" b="0" dirty="0" err="1" smtClean="0">
                          <a:latin typeface="Arial" pitchFamily="34" charset="0"/>
                          <a:cs typeface="Arial" pitchFamily="34" charset="0"/>
                        </a:rPr>
                        <a:t>cách</a:t>
                      </a:r>
                      <a:r>
                        <a:rPr lang="fr-FR" sz="2200" b="0" dirty="0" smtClean="0"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fr-FR" sz="2200" b="0" dirty="0" err="1" smtClean="0">
                          <a:latin typeface="Arial" pitchFamily="34" charset="0"/>
                          <a:cs typeface="Arial" pitchFamily="34" charset="0"/>
                        </a:rPr>
                        <a:t>Đúng</a:t>
                      </a:r>
                      <a:r>
                        <a:rPr lang="fr-FR" sz="22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fr-FR" sz="2200" b="0" dirty="0" err="1" smtClean="0">
                          <a:latin typeface="Arial" pitchFamily="34" charset="0"/>
                          <a:cs typeface="Arial" pitchFamily="34" charset="0"/>
                        </a:rPr>
                        <a:t>cự</a:t>
                      </a:r>
                      <a:r>
                        <a:rPr lang="fr-FR" sz="22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fr-FR" sz="2200" b="0" dirty="0" err="1" smtClean="0">
                          <a:latin typeface="Arial" pitchFamily="34" charset="0"/>
                          <a:cs typeface="Arial" pitchFamily="34" charset="0"/>
                        </a:rPr>
                        <a:t>ly</a:t>
                      </a:r>
                      <a:r>
                        <a:rPr lang="fr-FR" sz="2200" b="0" dirty="0" smtClean="0">
                          <a:latin typeface="Arial" pitchFamily="34" charset="0"/>
                          <a:cs typeface="Arial" pitchFamily="34" charset="0"/>
                        </a:rPr>
                        <a:t> ở </a:t>
                      </a:r>
                      <a:r>
                        <a:rPr lang="fr-FR" sz="2200" b="0" dirty="0" err="1" smtClean="0">
                          <a:latin typeface="Arial" pitchFamily="34" charset="0"/>
                          <a:cs typeface="Arial" pitchFamily="34" charset="0"/>
                        </a:rPr>
                        <a:t>mặt</a:t>
                      </a:r>
                      <a:r>
                        <a:rPr lang="fr-FR" sz="22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fr-FR" sz="2200" b="0" dirty="0" err="1" smtClean="0">
                          <a:latin typeface="Arial" pitchFamily="34" charset="0"/>
                          <a:cs typeface="Arial" pitchFamily="34" charset="0"/>
                        </a:rPr>
                        <a:t>phải</a:t>
                      </a:r>
                      <a:r>
                        <a:rPr lang="fr-FR" sz="2200" b="0" dirty="0" smtClean="0"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fr-FR" sz="2200" b="0" dirty="0" err="1" smtClean="0">
                          <a:latin typeface="Arial" pitchFamily="34" charset="0"/>
                          <a:cs typeface="Arial" pitchFamily="34" charset="0"/>
                        </a:rPr>
                        <a:t>Đúng</a:t>
                      </a:r>
                      <a:r>
                        <a:rPr lang="fr-FR" sz="22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fr-FR" sz="2200" b="0" dirty="0" err="1" smtClean="0">
                          <a:latin typeface="Arial" pitchFamily="34" charset="0"/>
                          <a:cs typeface="Arial" pitchFamily="34" charset="0"/>
                        </a:rPr>
                        <a:t>độ</a:t>
                      </a:r>
                      <a:r>
                        <a:rPr lang="fr-FR" sz="22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fr-FR" sz="2200" b="0" dirty="0" err="1" smtClean="0">
                          <a:latin typeface="Arial" pitchFamily="34" charset="0"/>
                          <a:cs typeface="Arial" pitchFamily="34" charset="0"/>
                        </a:rPr>
                        <a:t>dư</a:t>
                      </a:r>
                      <a:r>
                        <a:rPr lang="fr-FR" sz="22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fr-FR" sz="2200" b="0" dirty="0" err="1" smtClean="0">
                          <a:latin typeface="Arial" pitchFamily="34" charset="0"/>
                          <a:cs typeface="Arial" pitchFamily="34" charset="0"/>
                        </a:rPr>
                        <a:t>đường</a:t>
                      </a:r>
                      <a:r>
                        <a:rPr lang="fr-FR" sz="22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fr-FR" sz="2200" b="0" dirty="0" err="1" smtClean="0">
                          <a:latin typeface="Arial" pitchFamily="34" charset="0"/>
                          <a:cs typeface="Arial" pitchFamily="34" charset="0"/>
                        </a:rPr>
                        <a:t>may</a:t>
                      </a:r>
                      <a:r>
                        <a:rPr lang="fr-FR" sz="22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fr-FR" sz="2200" b="0" dirty="0" err="1" smtClean="0">
                          <a:latin typeface="Arial" pitchFamily="34" charset="0"/>
                          <a:cs typeface="Arial" pitchFamily="34" charset="0"/>
                        </a:rPr>
                        <a:t>cho</a:t>
                      </a:r>
                      <a:r>
                        <a:rPr lang="fr-FR" sz="22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fr-FR" sz="2200" b="0" dirty="0" err="1" smtClean="0">
                          <a:latin typeface="Arial" pitchFamily="34" charset="0"/>
                          <a:cs typeface="Arial" pitchFamily="34" charset="0"/>
                        </a:rPr>
                        <a:t>phép</a:t>
                      </a:r>
                      <a:r>
                        <a:rPr lang="fr-FR" sz="2200" b="0" dirty="0" smtClean="0"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en-US" sz="2200" b="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en-US" sz="2200" b="0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0444">
                <a:tc>
                  <a:txBody>
                    <a:bodyPr/>
                    <a:lstStyle/>
                    <a:p>
                      <a:r>
                        <a:rPr lang="en-US" sz="2400" b="1" dirty="0" err="1" smtClean="0">
                          <a:latin typeface="Arial" pitchFamily="34" charset="0"/>
                          <a:cs typeface="Arial" pitchFamily="34" charset="0"/>
                        </a:rPr>
                        <a:t>Tiêu</a:t>
                      </a:r>
                      <a:r>
                        <a:rPr lang="en-US" sz="2400" b="1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="1" dirty="0" err="1" smtClean="0">
                          <a:latin typeface="Arial" pitchFamily="34" charset="0"/>
                          <a:cs typeface="Arial" pitchFamily="34" charset="0"/>
                        </a:rPr>
                        <a:t>chuẩn</a:t>
                      </a:r>
                      <a:r>
                        <a:rPr lang="en-US" sz="2400" b="1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="1" dirty="0" err="1" smtClean="0">
                          <a:latin typeface="Arial" pitchFamily="34" charset="0"/>
                          <a:cs typeface="Arial" pitchFamily="34" charset="0"/>
                        </a:rPr>
                        <a:t>đường</a:t>
                      </a:r>
                      <a:r>
                        <a:rPr lang="en-US" sz="2400" b="1" dirty="0" smtClean="0">
                          <a:latin typeface="Arial" pitchFamily="34" charset="0"/>
                          <a:cs typeface="Arial" pitchFamily="34" charset="0"/>
                        </a:rPr>
                        <a:t> may</a:t>
                      </a:r>
                      <a:endParaRPr lang="en-US" sz="2400" b="1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2200" b="0" baseline="0" dirty="0" err="1" smtClean="0">
                          <a:latin typeface="Arial" pitchFamily="34" charset="0"/>
                          <a:cs typeface="Arial" pitchFamily="34" charset="0"/>
                        </a:rPr>
                        <a:t>Đ</a:t>
                      </a:r>
                      <a:r>
                        <a:rPr lang="en-US" sz="2200" b="0" dirty="0" err="1" smtClean="0">
                          <a:latin typeface="Arial" pitchFamily="34" charset="0"/>
                          <a:cs typeface="Arial" pitchFamily="34" charset="0"/>
                        </a:rPr>
                        <a:t>ường</a:t>
                      </a:r>
                      <a:r>
                        <a:rPr lang="en-US" sz="2200" b="0" dirty="0" smtClean="0">
                          <a:latin typeface="Arial" pitchFamily="34" charset="0"/>
                          <a:cs typeface="Arial" pitchFamily="34" charset="0"/>
                        </a:rPr>
                        <a:t> may </a:t>
                      </a:r>
                      <a:r>
                        <a:rPr lang="en-US" sz="2200" b="0" dirty="0" err="1" smtClean="0">
                          <a:latin typeface="Arial" pitchFamily="34" charset="0"/>
                          <a:cs typeface="Arial" pitchFamily="34" charset="0"/>
                        </a:rPr>
                        <a:t>xong</a:t>
                      </a:r>
                      <a:r>
                        <a:rPr lang="en-US" sz="22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="0" dirty="0" err="1" smtClean="0">
                          <a:latin typeface="Arial" pitchFamily="34" charset="0"/>
                          <a:cs typeface="Arial" pitchFamily="34" charset="0"/>
                        </a:rPr>
                        <a:t>phải</a:t>
                      </a:r>
                      <a:r>
                        <a:rPr lang="en-US" sz="22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="0" dirty="0" err="1" smtClean="0">
                          <a:latin typeface="Arial" pitchFamily="34" charset="0"/>
                          <a:cs typeface="Arial" pitchFamily="34" charset="0"/>
                        </a:rPr>
                        <a:t>giữ</a:t>
                      </a:r>
                      <a:r>
                        <a:rPr lang="en-US" sz="22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="0" dirty="0" err="1" smtClean="0">
                          <a:latin typeface="Arial" pitchFamily="34" charset="0"/>
                          <a:cs typeface="Arial" pitchFamily="34" charset="0"/>
                        </a:rPr>
                        <a:t>đúng</a:t>
                      </a:r>
                      <a:r>
                        <a:rPr lang="en-US" sz="22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="0" dirty="0" err="1" smtClean="0">
                          <a:latin typeface="Arial" pitchFamily="34" charset="0"/>
                          <a:cs typeface="Arial" pitchFamily="34" charset="0"/>
                        </a:rPr>
                        <a:t>dáng</a:t>
                      </a:r>
                      <a:r>
                        <a:rPr lang="en-US" sz="22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="0" dirty="0" err="1" smtClean="0">
                          <a:latin typeface="Arial" pitchFamily="34" charset="0"/>
                          <a:cs typeface="Arial" pitchFamily="34" charset="0"/>
                        </a:rPr>
                        <a:t>và</a:t>
                      </a:r>
                      <a:r>
                        <a:rPr lang="en-US" sz="22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="0" dirty="0" err="1" smtClean="0">
                          <a:latin typeface="Arial" pitchFamily="34" charset="0"/>
                          <a:cs typeface="Arial" pitchFamily="34" charset="0"/>
                        </a:rPr>
                        <a:t>phom</a:t>
                      </a:r>
                      <a:r>
                        <a:rPr lang="en-US" sz="2200" b="0" dirty="0" smtClean="0"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2200" b="0" dirty="0" err="1" smtClean="0">
                          <a:latin typeface="Arial" pitchFamily="34" charset="0"/>
                          <a:cs typeface="Arial" pitchFamily="34" charset="0"/>
                        </a:rPr>
                        <a:t>Tạo</a:t>
                      </a:r>
                      <a:r>
                        <a:rPr lang="en-US" sz="22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="0" dirty="0" err="1" smtClean="0">
                          <a:latin typeface="Arial" pitchFamily="34" charset="0"/>
                          <a:cs typeface="Arial" pitchFamily="34" charset="0"/>
                        </a:rPr>
                        <a:t>dáng</a:t>
                      </a:r>
                      <a:r>
                        <a:rPr lang="en-US" sz="22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="0" dirty="0" err="1" smtClean="0">
                          <a:latin typeface="Arial" pitchFamily="34" charset="0"/>
                          <a:cs typeface="Arial" pitchFamily="34" charset="0"/>
                        </a:rPr>
                        <a:t>cho</a:t>
                      </a:r>
                      <a:r>
                        <a:rPr lang="en-US" sz="22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="0" dirty="0" err="1" smtClean="0">
                          <a:latin typeface="Arial" pitchFamily="34" charset="0"/>
                          <a:cs typeface="Arial" pitchFamily="34" charset="0"/>
                        </a:rPr>
                        <a:t>các</a:t>
                      </a:r>
                      <a:r>
                        <a:rPr lang="en-US" sz="22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="0" dirty="0" err="1" smtClean="0">
                          <a:latin typeface="Arial" pitchFamily="34" charset="0"/>
                          <a:cs typeface="Arial" pitchFamily="34" charset="0"/>
                        </a:rPr>
                        <a:t>đường</a:t>
                      </a:r>
                      <a:r>
                        <a:rPr lang="en-US" sz="22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="0" dirty="0" err="1" smtClean="0">
                          <a:latin typeface="Arial" pitchFamily="34" charset="0"/>
                          <a:cs typeface="Arial" pitchFamily="34" charset="0"/>
                        </a:rPr>
                        <a:t>lượn</a:t>
                      </a:r>
                      <a:r>
                        <a:rPr lang="en-US" sz="22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="0" dirty="0" err="1" smtClean="0">
                          <a:latin typeface="Arial" pitchFamily="34" charset="0"/>
                          <a:cs typeface="Arial" pitchFamily="34" charset="0"/>
                        </a:rPr>
                        <a:t>tròn</a:t>
                      </a:r>
                      <a:r>
                        <a:rPr lang="en-US" sz="22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="0" dirty="0" err="1" smtClean="0">
                          <a:latin typeface="Arial" pitchFamily="34" charset="0"/>
                          <a:cs typeface="Arial" pitchFamily="34" charset="0"/>
                        </a:rPr>
                        <a:t>không</a:t>
                      </a:r>
                      <a:r>
                        <a:rPr lang="en-US" sz="22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="0" dirty="0" err="1" smtClean="0">
                          <a:latin typeface="Arial" pitchFamily="34" charset="0"/>
                          <a:cs typeface="Arial" pitchFamily="34" charset="0"/>
                        </a:rPr>
                        <a:t>gãy</a:t>
                      </a:r>
                      <a:r>
                        <a:rPr lang="en-US" sz="22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="0" dirty="0" err="1" smtClean="0">
                          <a:latin typeface="Arial" pitchFamily="34" charset="0"/>
                          <a:cs typeface="Arial" pitchFamily="34" charset="0"/>
                        </a:rPr>
                        <a:t>khúc</a:t>
                      </a:r>
                      <a:r>
                        <a:rPr lang="en-US" sz="2200" b="0" dirty="0" smtClean="0"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2200" b="0" dirty="0" err="1" smtClean="0">
                          <a:latin typeface="Arial" pitchFamily="34" charset="0"/>
                          <a:cs typeface="Arial" pitchFamily="34" charset="0"/>
                        </a:rPr>
                        <a:t>các</a:t>
                      </a:r>
                      <a:r>
                        <a:rPr lang="en-US" sz="22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="0" dirty="0" err="1" smtClean="0">
                          <a:latin typeface="Arial" pitchFamily="34" charset="0"/>
                          <a:cs typeface="Arial" pitchFamily="34" charset="0"/>
                        </a:rPr>
                        <a:t>đường</a:t>
                      </a:r>
                      <a:r>
                        <a:rPr lang="en-US" sz="22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="0" dirty="0" err="1" smtClean="0">
                          <a:latin typeface="Arial" pitchFamily="34" charset="0"/>
                          <a:cs typeface="Arial" pitchFamily="34" charset="0"/>
                        </a:rPr>
                        <a:t>vuông</a:t>
                      </a:r>
                      <a:r>
                        <a:rPr lang="en-US" sz="22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="0" dirty="0" err="1" smtClean="0">
                          <a:latin typeface="Arial" pitchFamily="34" charset="0"/>
                          <a:cs typeface="Arial" pitchFamily="34" charset="0"/>
                        </a:rPr>
                        <a:t>góc</a:t>
                      </a:r>
                      <a:r>
                        <a:rPr lang="en-US" sz="22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="0" dirty="0" err="1" smtClean="0">
                          <a:latin typeface="Arial" pitchFamily="34" charset="0"/>
                          <a:cs typeface="Arial" pitchFamily="34" charset="0"/>
                        </a:rPr>
                        <a:t>phải</a:t>
                      </a:r>
                      <a:r>
                        <a:rPr lang="en-US" sz="22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="0" dirty="0" err="1" smtClean="0">
                          <a:latin typeface="Arial" pitchFamily="34" charset="0"/>
                          <a:cs typeface="Arial" pitchFamily="34" charset="0"/>
                        </a:rPr>
                        <a:t>vuông</a:t>
                      </a:r>
                      <a:r>
                        <a:rPr lang="en-US" sz="22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="0" dirty="0" err="1" smtClean="0">
                          <a:latin typeface="Arial" pitchFamily="34" charset="0"/>
                          <a:cs typeface="Arial" pitchFamily="34" charset="0"/>
                        </a:rPr>
                        <a:t>thàng</a:t>
                      </a:r>
                      <a:r>
                        <a:rPr lang="en-US" sz="22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="0" dirty="0" err="1" smtClean="0">
                          <a:latin typeface="Arial" pitchFamily="34" charset="0"/>
                          <a:cs typeface="Arial" pitchFamily="34" charset="0"/>
                        </a:rPr>
                        <a:t>sắc</a:t>
                      </a:r>
                      <a:r>
                        <a:rPr lang="en-US" sz="2200" b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="0" dirty="0" err="1" smtClean="0">
                          <a:latin typeface="Arial" pitchFamily="34" charset="0"/>
                          <a:cs typeface="Arial" pitchFamily="34" charset="0"/>
                        </a:rPr>
                        <a:t>cạnh</a:t>
                      </a:r>
                      <a:r>
                        <a:rPr lang="en-US" sz="2200" b="0" dirty="0" smtClean="0"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</a:p>
                    <a:p>
                      <a:endParaRPr lang="en-US" sz="2200" b="0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780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818865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4.5 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KỸ THUẬT MAY ĐƯỜNG MAY MÁY CƠ BẢN</a:t>
            </a:r>
            <a:endParaRPr lang="en-US" sz="360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54247965"/>
              </p:ext>
            </p:extLst>
          </p:nvPr>
        </p:nvGraphicFramePr>
        <p:xfrm>
          <a:off x="0" y="736979"/>
          <a:ext cx="12023678" cy="61210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35757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8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10515600" cy="863600"/>
          </a:xfrm>
        </p:spPr>
        <p:txBody>
          <a:bodyPr>
            <a:normAutofit/>
          </a:bodyPr>
          <a:lstStyle/>
          <a:p>
            <a:r>
              <a:rPr lang="en-US" sz="3600" b="1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4.5.1  </a:t>
            </a:r>
            <a:r>
              <a:rPr lang="en-US" sz="3600" b="1" i="1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Đường</a:t>
            </a:r>
            <a:r>
              <a:rPr lang="en-US" sz="3600" b="1" i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may can: 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(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Hình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4.1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)</a:t>
            </a:r>
            <a:endParaRPr lang="en-US" sz="3600" dirty="0"/>
          </a:p>
        </p:txBody>
      </p:sp>
      <p:sp>
        <p:nvSpPr>
          <p:cNvPr id="8" name="Rectangle 7"/>
          <p:cNvSpPr/>
          <p:nvPr/>
        </p:nvSpPr>
        <p:spPr>
          <a:xfrm>
            <a:off x="4290683" y="3829538"/>
            <a:ext cx="2785403" cy="1575582"/>
          </a:xfrm>
          <a:prstGeom prst="rect">
            <a:avLst/>
          </a:prstGeom>
          <a:solidFill>
            <a:srgbClr val="F6BCEB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0535401"/>
              </p:ext>
            </p:extLst>
          </p:nvPr>
        </p:nvGraphicFramePr>
        <p:xfrm>
          <a:off x="0" y="1117600"/>
          <a:ext cx="12192000" cy="2209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1342"/>
                <a:gridCol w="3854547"/>
                <a:gridCol w="3502856"/>
                <a:gridCol w="2893255"/>
              </a:tblGrid>
              <a:tr h="63500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Quy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trình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Phương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pháp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may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Yêu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cầu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kỹ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thuật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Phạm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vi </a:t>
                      </a:r>
                      <a:r>
                        <a:rPr lang="en-US" sz="24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ứng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dụng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74800">
                <a:tc>
                  <a:txBody>
                    <a:bodyPr/>
                    <a:lstStyle/>
                    <a:p>
                      <a:r>
                        <a:rPr lang="en-US" sz="2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1.Đường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may can</a:t>
                      </a:r>
                      <a:endParaRPr lang="en-US" sz="2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 </a:t>
                      </a:r>
                      <a:r>
                        <a:rPr lang="en-US" sz="2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mặt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phải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úp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vào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nhau</a:t>
                      </a:r>
                      <a:endParaRPr lang="en-US" sz="2200" baseline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lớp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vải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êm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phẳng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đường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may 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thẳng</a:t>
                      </a:r>
                      <a:endParaRPr lang="en-US" sz="2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Đường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may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êm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,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phẳng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thẳng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đều</a:t>
                      </a:r>
                      <a:endParaRPr lang="en-US" sz="2200" baseline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Đúng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mật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độ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mũi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may</a:t>
                      </a:r>
                      <a:endParaRPr lang="en-US" sz="2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- May </a:t>
                      </a:r>
                      <a:r>
                        <a:rPr lang="en-US" sz="2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sườn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áo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vai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áo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…</a:t>
                      </a:r>
                      <a:endParaRPr lang="en-US" sz="2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4473564" y="3998350"/>
            <a:ext cx="2785403" cy="157558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flipH="1">
            <a:off x="5064406" y="4378178"/>
            <a:ext cx="2194561" cy="0"/>
          </a:xfrm>
          <a:prstGeom prst="line">
            <a:avLst/>
          </a:prstGeom>
          <a:ln w="3810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ight Arrow 12"/>
          <p:cNvSpPr/>
          <p:nvPr/>
        </p:nvSpPr>
        <p:spPr>
          <a:xfrm flipH="1">
            <a:off x="7554388" y="4251568"/>
            <a:ext cx="520504" cy="19694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222224" y="5936734"/>
            <a:ext cx="32880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sz="2000" b="1" i="1" dirty="0" err="1">
                <a:latin typeface="Arial" pitchFamily="34" charset="0"/>
                <a:cs typeface="Arial" pitchFamily="34" charset="0"/>
              </a:rPr>
              <a:t>Hình</a:t>
            </a:r>
            <a:r>
              <a:rPr lang="fr-FR" sz="2000" b="1" i="1" dirty="0">
                <a:latin typeface="Arial" pitchFamily="34" charset="0"/>
                <a:cs typeface="Arial" pitchFamily="34" charset="0"/>
              </a:rPr>
              <a:t> 4.1: </a:t>
            </a:r>
            <a:r>
              <a:rPr lang="fr-FR" sz="2000" b="1" i="1" dirty="0" err="1">
                <a:latin typeface="Arial" pitchFamily="34" charset="0"/>
                <a:cs typeface="Arial" pitchFamily="34" charset="0"/>
              </a:rPr>
              <a:t>Đường</a:t>
            </a:r>
            <a:r>
              <a:rPr lang="fr-FR" sz="2000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000" b="1" i="1" dirty="0" err="1">
                <a:latin typeface="Arial" pitchFamily="34" charset="0"/>
                <a:cs typeface="Arial" pitchFamily="34" charset="0"/>
              </a:rPr>
              <a:t>may</a:t>
            </a:r>
            <a:r>
              <a:rPr lang="fr-FR" sz="2000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000" b="1" i="1" dirty="0" err="1">
                <a:latin typeface="Arial" pitchFamily="34" charset="0"/>
                <a:cs typeface="Arial" pitchFamily="34" charset="0"/>
              </a:rPr>
              <a:t>can</a:t>
            </a:r>
            <a:endParaRPr lang="fr-FR" sz="2000" b="1" i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94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3" grpId="0" animBg="1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10515600" cy="764274"/>
          </a:xfrm>
        </p:spPr>
        <p:txBody>
          <a:bodyPr/>
          <a:lstStyle/>
          <a:p>
            <a:r>
              <a:rPr lang="en-US" sz="3600" b="1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en-US" b="1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  <a:r>
              <a:rPr lang="en-US" sz="3600" b="1" i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5</a:t>
            </a:r>
            <a:r>
              <a:rPr lang="en-US" sz="3600" b="1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.1.1  </a:t>
            </a:r>
            <a:r>
              <a:rPr lang="en-US" sz="3600" b="1" i="1" dirty="0" err="1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Đường</a:t>
            </a:r>
            <a:r>
              <a:rPr lang="en-US" sz="3600" b="1" i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may </a:t>
            </a:r>
            <a:r>
              <a:rPr lang="en-US" sz="3600" b="1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can </a:t>
            </a:r>
            <a:r>
              <a:rPr lang="en-US" sz="3600" b="1" i="1" dirty="0" err="1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rẽ</a:t>
            </a:r>
            <a:r>
              <a:rPr lang="en-US" sz="3600" b="1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(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Hình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4.2)</a:t>
            </a:r>
            <a:endParaRPr lang="en-US" sz="3600" dirty="0"/>
          </a:p>
        </p:txBody>
      </p:sp>
      <p:sp>
        <p:nvSpPr>
          <p:cNvPr id="8" name="Rectangle 7"/>
          <p:cNvSpPr/>
          <p:nvPr/>
        </p:nvSpPr>
        <p:spPr>
          <a:xfrm>
            <a:off x="1955395" y="4225962"/>
            <a:ext cx="2785403" cy="1575582"/>
          </a:xfrm>
          <a:prstGeom prst="rect">
            <a:avLst/>
          </a:prstGeom>
          <a:solidFill>
            <a:srgbClr val="F6BCEB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87460378"/>
              </p:ext>
            </p:extLst>
          </p:nvPr>
        </p:nvGraphicFramePr>
        <p:xfrm>
          <a:off x="0" y="962852"/>
          <a:ext cx="12192000" cy="2402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1342"/>
                <a:gridCol w="3854547"/>
                <a:gridCol w="3502856"/>
                <a:gridCol w="2893255"/>
              </a:tblGrid>
              <a:tr h="63500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Quy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trình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Phương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pháp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may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Yêu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cầu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kỹ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thuật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Phạm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vi </a:t>
                      </a:r>
                      <a:r>
                        <a:rPr lang="en-US" sz="24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ứng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dụng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74800">
                <a:tc>
                  <a:txBody>
                    <a:bodyPr/>
                    <a:lstStyle/>
                    <a:p>
                      <a:r>
                        <a:rPr lang="en-US" sz="2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1.Đường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may can</a:t>
                      </a:r>
                    </a:p>
                    <a:p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2.Ủi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rẽ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đường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may</a:t>
                      </a:r>
                    </a:p>
                    <a:p>
                      <a:endParaRPr lang="en-US" sz="2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 </a:t>
                      </a:r>
                      <a:r>
                        <a:rPr lang="en-US" sz="2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mặt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phải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úp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vào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nhau</a:t>
                      </a:r>
                      <a:endParaRPr lang="en-US" sz="2200" baseline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lớp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vải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êm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phẳng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đường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may 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thẳng</a:t>
                      </a:r>
                      <a:endParaRPr lang="en-US" sz="2200" baseline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Ủi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phẳng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đường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may</a:t>
                      </a:r>
                      <a:endParaRPr lang="en-US" sz="2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Đường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may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êm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,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phẳng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thẳng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đều</a:t>
                      </a:r>
                      <a:endParaRPr lang="en-US" sz="2200" baseline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Đúng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mật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độ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mũi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may</a:t>
                      </a: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Không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ủi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cháy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nhăn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nhúm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sản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phẩm</a:t>
                      </a:r>
                      <a:endParaRPr lang="en-US" sz="2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- May </a:t>
                      </a:r>
                      <a:r>
                        <a:rPr lang="en-US" sz="2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sườn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áo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sườn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quần</a:t>
                      </a:r>
                      <a:endParaRPr lang="en-US" sz="2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2138276" y="4394774"/>
            <a:ext cx="2785403" cy="157558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flipH="1">
            <a:off x="2729118" y="4774602"/>
            <a:ext cx="2194561" cy="0"/>
          </a:xfrm>
          <a:prstGeom prst="line">
            <a:avLst/>
          </a:prstGeom>
          <a:ln w="3810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ight Arrow 12"/>
          <p:cNvSpPr/>
          <p:nvPr/>
        </p:nvSpPr>
        <p:spPr>
          <a:xfrm flipH="1">
            <a:off x="5219100" y="4647992"/>
            <a:ext cx="520504" cy="19694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3981524" y="6344706"/>
            <a:ext cx="360066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sz="2000" b="1" i="1" dirty="0" err="1">
                <a:latin typeface="Arial" pitchFamily="34" charset="0"/>
                <a:cs typeface="Arial" pitchFamily="34" charset="0"/>
              </a:rPr>
              <a:t>Hình</a:t>
            </a:r>
            <a:r>
              <a:rPr lang="fr-FR" sz="2000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000" b="1" i="1" dirty="0" smtClean="0">
                <a:latin typeface="Arial" pitchFamily="34" charset="0"/>
                <a:cs typeface="Arial" pitchFamily="34" charset="0"/>
              </a:rPr>
              <a:t>4.2: </a:t>
            </a:r>
            <a:r>
              <a:rPr lang="fr-FR" sz="2000" b="1" i="1" dirty="0" err="1">
                <a:latin typeface="Arial" pitchFamily="34" charset="0"/>
                <a:cs typeface="Arial" pitchFamily="34" charset="0"/>
              </a:rPr>
              <a:t>Đường</a:t>
            </a:r>
            <a:r>
              <a:rPr lang="fr-FR" sz="2000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000" b="1" i="1" dirty="0" err="1">
                <a:latin typeface="Arial" pitchFamily="34" charset="0"/>
                <a:cs typeface="Arial" pitchFamily="34" charset="0"/>
              </a:rPr>
              <a:t>may</a:t>
            </a:r>
            <a:r>
              <a:rPr lang="fr-FR" sz="2000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000" b="1" i="1" dirty="0" err="1" smtClean="0">
                <a:latin typeface="Arial" pitchFamily="34" charset="0"/>
                <a:cs typeface="Arial" pitchFamily="34" charset="0"/>
              </a:rPr>
              <a:t>can</a:t>
            </a:r>
            <a:r>
              <a:rPr lang="fr-FR" sz="20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fr-FR" sz="2000" b="1" i="1" dirty="0" err="1" smtClean="0">
                <a:latin typeface="Arial" pitchFamily="34" charset="0"/>
                <a:cs typeface="Arial" pitchFamily="34" charset="0"/>
              </a:rPr>
              <a:t>rẽ</a:t>
            </a:r>
            <a:endParaRPr lang="fr-FR" sz="20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Diamond 4"/>
          <p:cNvSpPr/>
          <p:nvPr/>
        </p:nvSpPr>
        <p:spPr>
          <a:xfrm rot="934232">
            <a:off x="6499274" y="3944607"/>
            <a:ext cx="3123028" cy="2363549"/>
          </a:xfrm>
          <a:prstGeom prst="diamond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Parallelogram 14"/>
          <p:cNvSpPr/>
          <p:nvPr/>
        </p:nvSpPr>
        <p:spPr>
          <a:xfrm rot="20035645">
            <a:off x="6975511" y="4970649"/>
            <a:ext cx="1966202" cy="122258"/>
          </a:xfrm>
          <a:prstGeom prst="parallelogram">
            <a:avLst/>
          </a:prstGeom>
          <a:solidFill>
            <a:srgbClr val="F6BCE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arallelogram 15"/>
          <p:cNvSpPr/>
          <p:nvPr/>
        </p:nvSpPr>
        <p:spPr>
          <a:xfrm rot="20035645" flipV="1">
            <a:off x="7073067" y="5051106"/>
            <a:ext cx="1953910" cy="139042"/>
          </a:xfrm>
          <a:prstGeom prst="parallelogram">
            <a:avLst/>
          </a:prstGeom>
          <a:solidFill>
            <a:srgbClr val="F6BCE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2587" y="4103468"/>
            <a:ext cx="846241" cy="882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8259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3" grpId="0" animBg="1"/>
      <p:bldP spid="14" grpId="0"/>
      <p:bldP spid="5" grpId="0" animBg="1"/>
      <p:bldP spid="15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18753" y="0"/>
            <a:ext cx="12409714" cy="712519"/>
          </a:xfrm>
        </p:spPr>
        <p:txBody>
          <a:bodyPr>
            <a:normAutofit/>
          </a:bodyPr>
          <a:lstStyle/>
          <a:p>
            <a:r>
              <a:rPr lang="en-US" sz="3600" b="1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4.5.1.2 </a:t>
            </a:r>
            <a:r>
              <a:rPr lang="en-US" sz="3600" b="1" i="1" dirty="0" err="1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Đường</a:t>
            </a:r>
            <a:r>
              <a:rPr lang="en-US" sz="3600" b="1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i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may </a:t>
            </a:r>
            <a:r>
              <a:rPr lang="en-US" sz="3600" b="1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can </a:t>
            </a:r>
            <a:r>
              <a:rPr lang="en-US" sz="3600" b="1" i="1" dirty="0" err="1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rẽ</a:t>
            </a:r>
            <a:r>
              <a:rPr lang="en-US" sz="3600" b="1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i="1" dirty="0" err="1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diễu</a:t>
            </a:r>
            <a:r>
              <a:rPr lang="en-US" sz="3600" b="1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i="1" dirty="0" err="1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đè</a:t>
            </a:r>
            <a:r>
              <a:rPr lang="en-US" sz="3600" b="1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i="1" dirty="0" err="1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hai</a:t>
            </a:r>
            <a:r>
              <a:rPr lang="en-US" sz="3600" b="1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i="1" dirty="0" err="1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đường</a:t>
            </a:r>
            <a:r>
              <a:rPr lang="en-US" sz="3600" b="1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Hình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4.3)</a:t>
            </a:r>
            <a:endParaRPr lang="en-US" sz="3600" dirty="0"/>
          </a:p>
        </p:txBody>
      </p:sp>
      <p:sp>
        <p:nvSpPr>
          <p:cNvPr id="8" name="Rectangle 7"/>
          <p:cNvSpPr/>
          <p:nvPr/>
        </p:nvSpPr>
        <p:spPr>
          <a:xfrm>
            <a:off x="1742080" y="4508928"/>
            <a:ext cx="2544542" cy="1231702"/>
          </a:xfrm>
          <a:prstGeom prst="rect">
            <a:avLst/>
          </a:prstGeom>
          <a:solidFill>
            <a:srgbClr val="F6BCEB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20187108"/>
              </p:ext>
            </p:extLst>
          </p:nvPr>
        </p:nvGraphicFramePr>
        <p:xfrm>
          <a:off x="0" y="802955"/>
          <a:ext cx="12192000" cy="2895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1342"/>
                <a:gridCol w="3830066"/>
                <a:gridCol w="3527337"/>
                <a:gridCol w="2893255"/>
              </a:tblGrid>
              <a:tr h="380175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Quy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trình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Phương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pháp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may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Yêu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cầu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kỹ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thuật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Phạm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vi </a:t>
                      </a:r>
                      <a:r>
                        <a:rPr lang="en-US" sz="24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ứng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dụng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03154">
                <a:tc>
                  <a:txBody>
                    <a:bodyPr/>
                    <a:lstStyle/>
                    <a:p>
                      <a:r>
                        <a:rPr lang="en-US" sz="2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1.Đường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may can</a:t>
                      </a:r>
                    </a:p>
                    <a:p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2.Ủi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rẽ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đường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may</a:t>
                      </a:r>
                    </a:p>
                    <a:p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3.May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diễu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đè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2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đường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chỉ</a:t>
                      </a:r>
                      <a:endParaRPr lang="en-US" sz="2200" baseline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en-US" sz="2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 </a:t>
                      </a:r>
                      <a:r>
                        <a:rPr lang="en-US" sz="2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mặt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phải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úp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vào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nhau</a:t>
                      </a:r>
                      <a:endParaRPr lang="en-US" sz="2200" baseline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lớp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vải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êm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phẳng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đường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may 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thẳng</a:t>
                      </a:r>
                      <a:endParaRPr lang="en-US" sz="2200" baseline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Ủi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phẳng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đường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may</a:t>
                      </a: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Diễu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2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đường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theo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yêu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cầu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kỹ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thuật</a:t>
                      </a:r>
                      <a:endParaRPr lang="en-US" sz="2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Đường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may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êm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,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phẳng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thẳng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đều</a:t>
                      </a:r>
                      <a:endParaRPr lang="en-US" sz="2200" baseline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Đúng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mật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độ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mũi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may</a:t>
                      </a: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Không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ủi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cháy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nhăn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nhúm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sản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phẩm</a:t>
                      </a:r>
                      <a:endParaRPr lang="en-US" sz="2200" baseline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indent="0">
                        <a:buFontTx/>
                        <a:buNone/>
                      </a:pPr>
                      <a:endParaRPr lang="en-US" sz="2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May </a:t>
                      </a:r>
                      <a:r>
                        <a:rPr lang="en-US" sz="2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sườn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áo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, 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sườn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quần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…</a:t>
                      </a: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May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trên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các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loại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vải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dày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en-US" sz="2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1924961" y="4677740"/>
            <a:ext cx="2544542" cy="123170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flipH="1">
            <a:off x="2274942" y="5057568"/>
            <a:ext cx="2194561" cy="0"/>
          </a:xfrm>
          <a:prstGeom prst="line">
            <a:avLst/>
          </a:prstGeom>
          <a:ln w="3810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ight Arrow 12"/>
          <p:cNvSpPr/>
          <p:nvPr/>
        </p:nvSpPr>
        <p:spPr>
          <a:xfrm flipH="1">
            <a:off x="4632265" y="4925830"/>
            <a:ext cx="520504" cy="24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2827256" y="6333390"/>
            <a:ext cx="59268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sz="2000" b="1" i="1" dirty="0" err="1">
                <a:latin typeface="Arial" pitchFamily="34" charset="0"/>
                <a:cs typeface="Arial" pitchFamily="34" charset="0"/>
              </a:rPr>
              <a:t>Hình</a:t>
            </a:r>
            <a:r>
              <a:rPr lang="fr-FR" sz="2000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000" b="1" i="1" dirty="0" smtClean="0">
                <a:latin typeface="Arial" pitchFamily="34" charset="0"/>
                <a:cs typeface="Arial" pitchFamily="34" charset="0"/>
              </a:rPr>
              <a:t>4.3: </a:t>
            </a:r>
            <a:r>
              <a:rPr lang="fr-FR" sz="2000" b="1" i="1" dirty="0" err="1">
                <a:latin typeface="Arial" pitchFamily="34" charset="0"/>
                <a:cs typeface="Arial" pitchFamily="34" charset="0"/>
              </a:rPr>
              <a:t>Đường</a:t>
            </a:r>
            <a:r>
              <a:rPr lang="fr-FR" sz="2000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000" b="1" i="1" dirty="0" err="1">
                <a:latin typeface="Arial" pitchFamily="34" charset="0"/>
                <a:cs typeface="Arial" pitchFamily="34" charset="0"/>
              </a:rPr>
              <a:t>may</a:t>
            </a:r>
            <a:r>
              <a:rPr lang="fr-FR" sz="2000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000" b="1" i="1" dirty="0" err="1" smtClean="0">
                <a:latin typeface="Arial" pitchFamily="34" charset="0"/>
                <a:cs typeface="Arial" pitchFamily="34" charset="0"/>
              </a:rPr>
              <a:t>can</a:t>
            </a:r>
            <a:r>
              <a:rPr lang="fr-FR" sz="20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fr-FR" sz="2000" b="1" i="1" dirty="0" err="1" smtClean="0">
                <a:latin typeface="Arial" pitchFamily="34" charset="0"/>
                <a:cs typeface="Arial" pitchFamily="34" charset="0"/>
              </a:rPr>
              <a:t>diễu</a:t>
            </a:r>
            <a:r>
              <a:rPr lang="fr-FR" sz="20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fr-FR" sz="2000" b="1" i="1" dirty="0" err="1" smtClean="0">
                <a:latin typeface="Arial" pitchFamily="34" charset="0"/>
                <a:cs typeface="Arial" pitchFamily="34" charset="0"/>
              </a:rPr>
              <a:t>đè</a:t>
            </a:r>
            <a:r>
              <a:rPr lang="fr-FR" sz="20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fr-FR" sz="2000" b="1" i="1" dirty="0" err="1" smtClean="0">
                <a:latin typeface="Arial" pitchFamily="34" charset="0"/>
                <a:cs typeface="Arial" pitchFamily="34" charset="0"/>
              </a:rPr>
              <a:t>hai</a:t>
            </a:r>
            <a:r>
              <a:rPr lang="fr-FR" sz="20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fr-FR" sz="2000" b="1" i="1" dirty="0" err="1" smtClean="0">
                <a:latin typeface="Arial" pitchFamily="34" charset="0"/>
                <a:cs typeface="Arial" pitchFamily="34" charset="0"/>
              </a:rPr>
              <a:t>đường</a:t>
            </a:r>
            <a:endParaRPr lang="fr-FR" sz="20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Diamond 4"/>
          <p:cNvSpPr/>
          <p:nvPr/>
        </p:nvSpPr>
        <p:spPr>
          <a:xfrm rot="934232">
            <a:off x="5373608" y="4277166"/>
            <a:ext cx="2833571" cy="2032849"/>
          </a:xfrm>
          <a:prstGeom prst="diamond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Parallelogram 14"/>
          <p:cNvSpPr/>
          <p:nvPr/>
        </p:nvSpPr>
        <p:spPr>
          <a:xfrm rot="20035645">
            <a:off x="5857955" y="5074532"/>
            <a:ext cx="1722477" cy="131241"/>
          </a:xfrm>
          <a:prstGeom prst="parallelogram">
            <a:avLst/>
          </a:prstGeom>
          <a:solidFill>
            <a:srgbClr val="F6BCE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arallelogram 15"/>
          <p:cNvSpPr/>
          <p:nvPr/>
        </p:nvSpPr>
        <p:spPr>
          <a:xfrm rot="20035645" flipV="1">
            <a:off x="5895750" y="5203195"/>
            <a:ext cx="1711708" cy="149259"/>
          </a:xfrm>
          <a:prstGeom prst="parallelogram">
            <a:avLst/>
          </a:prstGeom>
          <a:solidFill>
            <a:srgbClr val="F6BCE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5725" y="4183343"/>
            <a:ext cx="948019" cy="988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9"/>
          <p:cNvSpPr/>
          <p:nvPr/>
        </p:nvSpPr>
        <p:spPr>
          <a:xfrm rot="20552079">
            <a:off x="8844453" y="4362977"/>
            <a:ext cx="2222938" cy="943314"/>
          </a:xfrm>
          <a:prstGeom prst="rect">
            <a:avLst/>
          </a:prstGeom>
          <a:solidFill>
            <a:srgbClr val="F6BCE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20552079">
            <a:off x="9124469" y="5249357"/>
            <a:ext cx="2222938" cy="943314"/>
          </a:xfrm>
          <a:prstGeom prst="rect">
            <a:avLst/>
          </a:prstGeom>
          <a:solidFill>
            <a:srgbClr val="F6BCE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 flipV="1">
            <a:off x="9027801" y="4815583"/>
            <a:ext cx="2052949" cy="638116"/>
          </a:xfrm>
          <a:prstGeom prst="line">
            <a:avLst/>
          </a:prstGeom>
          <a:ln w="3810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9098410" y="5057568"/>
            <a:ext cx="2115690" cy="691716"/>
          </a:xfrm>
          <a:prstGeom prst="line">
            <a:avLst/>
          </a:prstGeom>
          <a:ln w="3810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ight Arrow 27"/>
          <p:cNvSpPr/>
          <p:nvPr/>
        </p:nvSpPr>
        <p:spPr>
          <a:xfrm rot="19945051" flipH="1">
            <a:off x="11262280" y="4655707"/>
            <a:ext cx="520504" cy="24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250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3" grpId="0" animBg="1"/>
      <p:bldP spid="5" grpId="0" animBg="1"/>
      <p:bldP spid="15" grpId="0" animBg="1"/>
      <p:bldP spid="16" grpId="0" animBg="1"/>
      <p:bldP spid="10" grpId="0" animBg="1"/>
      <p:bldP spid="17" grpId="0" animBg="1"/>
      <p:bldP spid="2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0"/>
            <a:ext cx="12290961" cy="712519"/>
          </a:xfrm>
        </p:spPr>
        <p:txBody>
          <a:bodyPr>
            <a:normAutofit/>
          </a:bodyPr>
          <a:lstStyle/>
          <a:p>
            <a:r>
              <a:rPr lang="en-US" sz="3600" b="1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4.5.1.3 </a:t>
            </a:r>
            <a:r>
              <a:rPr lang="en-US" sz="3600" b="1" i="1" dirty="0" err="1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Đường</a:t>
            </a:r>
            <a:r>
              <a:rPr lang="en-US" sz="3600" b="1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i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may </a:t>
            </a:r>
            <a:r>
              <a:rPr lang="en-US" sz="3600" b="1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can </a:t>
            </a:r>
            <a:r>
              <a:rPr lang="en-US" sz="3600" b="1" i="1" dirty="0" err="1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kê</a:t>
            </a:r>
            <a:r>
              <a:rPr lang="en-US" sz="3600" b="1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i="1" dirty="0" err="1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xẻ</a:t>
            </a:r>
            <a:r>
              <a:rPr lang="en-US" sz="3600" b="1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Hình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4.4)</a:t>
            </a:r>
            <a:endParaRPr lang="en-US" sz="3600" dirty="0"/>
          </a:p>
        </p:txBody>
      </p:sp>
      <p:sp>
        <p:nvSpPr>
          <p:cNvPr id="8" name="Rectangle 7"/>
          <p:cNvSpPr/>
          <p:nvPr/>
        </p:nvSpPr>
        <p:spPr>
          <a:xfrm>
            <a:off x="5790695" y="4202826"/>
            <a:ext cx="2963440" cy="2010013"/>
          </a:xfrm>
          <a:prstGeom prst="rect">
            <a:avLst/>
          </a:prstGeom>
          <a:solidFill>
            <a:srgbClr val="F6BCEB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93091105"/>
              </p:ext>
            </p:extLst>
          </p:nvPr>
        </p:nvGraphicFramePr>
        <p:xfrm>
          <a:off x="-1579" y="881578"/>
          <a:ext cx="12192000" cy="21209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1342"/>
                <a:gridCol w="3830066"/>
                <a:gridCol w="3527337"/>
                <a:gridCol w="2893255"/>
              </a:tblGrid>
              <a:tr h="314024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Quy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trình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Phương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pháp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may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Yêu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cầu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kỹ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thuật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Phạm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vi </a:t>
                      </a:r>
                      <a:r>
                        <a:rPr lang="en-US" sz="24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ứng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dụng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663729">
                <a:tc>
                  <a:txBody>
                    <a:bodyPr/>
                    <a:lstStyle/>
                    <a:p>
                      <a:r>
                        <a:rPr lang="en-US" sz="2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1.Đường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may can</a:t>
                      </a:r>
                    </a:p>
                    <a:p>
                      <a:endParaRPr lang="en-US" sz="2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 </a:t>
                      </a:r>
                      <a:r>
                        <a:rPr lang="en-US" sz="2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mặt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phải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cùng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hướng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may,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cách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mép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theo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tiêu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chuẩn</a:t>
                      </a:r>
                      <a:endParaRPr lang="en-US" sz="2200" baseline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lớp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vải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êm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phẳng</a:t>
                      </a:r>
                      <a:endParaRPr lang="en-US" sz="2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Đường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may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êm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,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phẳng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thẳng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đều</a:t>
                      </a:r>
                      <a:endParaRPr lang="en-US" sz="2200" baseline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Đúng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mật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độ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mũi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may</a:t>
                      </a:r>
                    </a:p>
                    <a:p>
                      <a:pPr marL="0" indent="0">
                        <a:buFontTx/>
                        <a:buNone/>
                      </a:pPr>
                      <a:endParaRPr lang="en-US" sz="2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May </a:t>
                      </a:r>
                      <a:r>
                        <a:rPr lang="en-US" sz="2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dựng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cổ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áo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bát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tay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..</a:t>
                      </a: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Chổ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nối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không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quá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dày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en-US" sz="2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2873140" y="3974642"/>
            <a:ext cx="3670015" cy="201001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6162251" y="3974642"/>
            <a:ext cx="0" cy="2238197"/>
          </a:xfrm>
          <a:prstGeom prst="line">
            <a:avLst/>
          </a:prstGeom>
          <a:ln w="3810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ight Arrow 12"/>
          <p:cNvSpPr/>
          <p:nvPr/>
        </p:nvSpPr>
        <p:spPr>
          <a:xfrm rot="16200000" flipH="1">
            <a:off x="5933933" y="3446112"/>
            <a:ext cx="456635" cy="3809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2827256" y="6415278"/>
            <a:ext cx="59268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sz="2000" b="1" i="1" dirty="0" err="1">
                <a:latin typeface="Arial" pitchFamily="34" charset="0"/>
                <a:cs typeface="Arial" pitchFamily="34" charset="0"/>
              </a:rPr>
              <a:t>Hình</a:t>
            </a:r>
            <a:r>
              <a:rPr lang="fr-FR" sz="2000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000" b="1" i="1" dirty="0" smtClean="0">
                <a:latin typeface="Arial" pitchFamily="34" charset="0"/>
                <a:cs typeface="Arial" pitchFamily="34" charset="0"/>
              </a:rPr>
              <a:t>4.4: </a:t>
            </a:r>
            <a:r>
              <a:rPr lang="fr-FR" sz="2000" b="1" i="1" dirty="0" err="1">
                <a:latin typeface="Arial" pitchFamily="34" charset="0"/>
                <a:cs typeface="Arial" pitchFamily="34" charset="0"/>
              </a:rPr>
              <a:t>Đường</a:t>
            </a:r>
            <a:r>
              <a:rPr lang="fr-FR" sz="2000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000" b="1" i="1" dirty="0" err="1">
                <a:latin typeface="Arial" pitchFamily="34" charset="0"/>
                <a:cs typeface="Arial" pitchFamily="34" charset="0"/>
              </a:rPr>
              <a:t>may</a:t>
            </a:r>
            <a:r>
              <a:rPr lang="fr-FR" sz="2000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000" b="1" i="1" dirty="0" err="1" smtClean="0">
                <a:latin typeface="Arial" pitchFamily="34" charset="0"/>
                <a:cs typeface="Arial" pitchFamily="34" charset="0"/>
              </a:rPr>
              <a:t>can</a:t>
            </a:r>
            <a:r>
              <a:rPr lang="fr-FR" sz="20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fr-FR" sz="2000" b="1" i="1" dirty="0" err="1" smtClean="0">
                <a:latin typeface="Arial" pitchFamily="34" charset="0"/>
                <a:cs typeface="Arial" pitchFamily="34" charset="0"/>
              </a:rPr>
              <a:t>kê</a:t>
            </a:r>
            <a:r>
              <a:rPr lang="fr-FR" sz="20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fr-FR" sz="2000" b="1" i="1" dirty="0" err="1" smtClean="0">
                <a:latin typeface="Arial" pitchFamily="34" charset="0"/>
                <a:cs typeface="Arial" pitchFamily="34" charset="0"/>
              </a:rPr>
              <a:t>xẻ</a:t>
            </a:r>
            <a:endParaRPr lang="fr-FR" sz="2000" b="1" i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579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3" grpId="0" animBg="1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0"/>
            <a:ext cx="12290961" cy="712519"/>
          </a:xfrm>
        </p:spPr>
        <p:txBody>
          <a:bodyPr>
            <a:normAutofit/>
          </a:bodyPr>
          <a:lstStyle/>
          <a:p>
            <a:r>
              <a:rPr lang="en-US" sz="3600" b="1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4.5.1.4 </a:t>
            </a:r>
            <a:r>
              <a:rPr lang="en-US" sz="3600" b="1" i="1" dirty="0" err="1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Đường</a:t>
            </a:r>
            <a:r>
              <a:rPr lang="en-US" sz="3600" b="1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i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may </a:t>
            </a:r>
            <a:r>
              <a:rPr lang="en-US" sz="3600" b="1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can </a:t>
            </a:r>
            <a:r>
              <a:rPr lang="en-US" sz="3600" b="1" i="1" dirty="0" err="1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kê</a:t>
            </a:r>
            <a:r>
              <a:rPr lang="en-US" sz="3600" b="1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i="1" dirty="0" err="1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giáp</a:t>
            </a:r>
            <a:r>
              <a:rPr lang="en-US" sz="3600" b="1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Hình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4.5)</a:t>
            </a:r>
            <a:endParaRPr lang="en-US" sz="3600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88996457"/>
              </p:ext>
            </p:extLst>
          </p:nvPr>
        </p:nvGraphicFramePr>
        <p:xfrm>
          <a:off x="-1579" y="761263"/>
          <a:ext cx="12192000" cy="3230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1342"/>
                <a:gridCol w="3830066"/>
                <a:gridCol w="3527337"/>
                <a:gridCol w="2893255"/>
              </a:tblGrid>
              <a:tr h="314024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Quy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trình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Phương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pháp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may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Yêu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cầu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kỹ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thuật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Phạm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vi </a:t>
                      </a:r>
                      <a:r>
                        <a:rPr lang="en-US" sz="24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ứng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dụng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663729">
                <a:tc>
                  <a:txBody>
                    <a:bodyPr/>
                    <a:lstStyle/>
                    <a:p>
                      <a:r>
                        <a:rPr lang="en-US" sz="2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1.Đường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may can</a:t>
                      </a:r>
                    </a:p>
                    <a:p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2.May 2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đường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may</a:t>
                      </a:r>
                    </a:p>
                    <a:p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3.May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diễu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đè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1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đường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chỉ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zíc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zắc</a:t>
                      </a:r>
                      <a:endParaRPr lang="en-US" sz="2200" baseline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en-US" sz="2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 </a:t>
                      </a:r>
                      <a:r>
                        <a:rPr lang="en-US" sz="2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lớp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vải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bằng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và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phẳng</a:t>
                      </a:r>
                      <a:endParaRPr lang="en-US" sz="2200" baseline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mép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vải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song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song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nhau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May 2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đường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cách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mép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theo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tiêu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chuẩn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+ may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zíc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zắc</a:t>
                      </a:r>
                      <a:endParaRPr lang="en-US" sz="2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Đường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may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êm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,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phẳng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thẳng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đều</a:t>
                      </a:r>
                      <a:endParaRPr lang="en-US" sz="2200" baseline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Đúng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mật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độ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mũi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may</a:t>
                      </a:r>
                    </a:p>
                    <a:p>
                      <a:pPr marL="0" indent="0">
                        <a:buFontTx/>
                        <a:buNone/>
                      </a:pPr>
                      <a:endParaRPr lang="en-US" sz="2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May </a:t>
                      </a:r>
                      <a:r>
                        <a:rPr lang="en-US" sz="2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dựng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ngực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áo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veston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Các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loại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vải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dày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Hàng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len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dạ</a:t>
                      </a:r>
                      <a:endParaRPr lang="en-US" sz="2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5543848" y="4159382"/>
            <a:ext cx="3670015" cy="247236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72190" y="5996709"/>
            <a:ext cx="4114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sz="2000" b="1" i="1" dirty="0" err="1">
                <a:latin typeface="Arial" pitchFamily="34" charset="0"/>
                <a:cs typeface="Arial" pitchFamily="34" charset="0"/>
              </a:rPr>
              <a:t>Hình</a:t>
            </a:r>
            <a:r>
              <a:rPr lang="fr-FR" sz="2000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000" b="1" i="1" dirty="0" smtClean="0">
                <a:latin typeface="Arial" pitchFamily="34" charset="0"/>
                <a:cs typeface="Arial" pitchFamily="34" charset="0"/>
              </a:rPr>
              <a:t>4.5: </a:t>
            </a:r>
            <a:r>
              <a:rPr lang="fr-FR" sz="2000" b="1" i="1" dirty="0" err="1">
                <a:latin typeface="Arial" pitchFamily="34" charset="0"/>
                <a:cs typeface="Arial" pitchFamily="34" charset="0"/>
              </a:rPr>
              <a:t>Đường</a:t>
            </a:r>
            <a:r>
              <a:rPr lang="fr-FR" sz="2000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000" b="1" i="1" dirty="0" err="1">
                <a:latin typeface="Arial" pitchFamily="34" charset="0"/>
                <a:cs typeface="Arial" pitchFamily="34" charset="0"/>
              </a:rPr>
              <a:t>may</a:t>
            </a:r>
            <a:r>
              <a:rPr lang="fr-FR" sz="2000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000" b="1" i="1" dirty="0" err="1" smtClean="0">
                <a:latin typeface="Arial" pitchFamily="34" charset="0"/>
                <a:cs typeface="Arial" pitchFamily="34" charset="0"/>
              </a:rPr>
              <a:t>can</a:t>
            </a:r>
            <a:r>
              <a:rPr lang="fr-FR" sz="20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fr-FR" sz="2000" b="1" i="1" dirty="0" err="1" smtClean="0">
                <a:latin typeface="Arial" pitchFamily="34" charset="0"/>
                <a:cs typeface="Arial" pitchFamily="34" charset="0"/>
              </a:rPr>
              <a:t>kê</a:t>
            </a:r>
            <a:r>
              <a:rPr lang="fr-FR" sz="20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fr-FR" sz="2000" b="1" i="1" dirty="0" err="1" smtClean="0">
                <a:latin typeface="Arial" pitchFamily="34" charset="0"/>
                <a:cs typeface="Arial" pitchFamily="34" charset="0"/>
              </a:rPr>
              <a:t>giáp</a:t>
            </a:r>
            <a:endParaRPr lang="fr-FR" sz="20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426026" y="4390557"/>
            <a:ext cx="2963440" cy="2010013"/>
          </a:xfrm>
          <a:prstGeom prst="rect">
            <a:avLst/>
          </a:prstGeom>
          <a:solidFill>
            <a:srgbClr val="F6BCEB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59959" y="4390557"/>
            <a:ext cx="2963440" cy="2010013"/>
          </a:xfrm>
          <a:prstGeom prst="rect">
            <a:avLst/>
          </a:prstGeom>
          <a:solidFill>
            <a:srgbClr val="F6BCEB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Straight Connector 3"/>
          <p:cNvCxnSpPr/>
          <p:nvPr/>
        </p:nvCxnSpPr>
        <p:spPr>
          <a:xfrm>
            <a:off x="7988961" y="4390557"/>
            <a:ext cx="0" cy="2010013"/>
          </a:xfrm>
          <a:prstGeom prst="line">
            <a:avLst/>
          </a:prstGeom>
          <a:ln w="3810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6954245" y="4390557"/>
            <a:ext cx="0" cy="2010013"/>
          </a:xfrm>
          <a:prstGeom prst="line">
            <a:avLst/>
          </a:prstGeom>
          <a:ln w="3810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6954245" y="4390557"/>
            <a:ext cx="1034716" cy="457200"/>
          </a:xfrm>
          <a:prstGeom prst="line">
            <a:avLst/>
          </a:prstGeom>
          <a:ln w="3810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6954245" y="5166963"/>
            <a:ext cx="1034716" cy="457200"/>
          </a:xfrm>
          <a:prstGeom prst="line">
            <a:avLst/>
          </a:prstGeom>
          <a:ln w="3810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6918150" y="5943370"/>
            <a:ext cx="1034716" cy="457200"/>
          </a:xfrm>
          <a:prstGeom prst="line">
            <a:avLst/>
          </a:prstGeom>
          <a:ln w="3810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V="1">
            <a:off x="6954245" y="4793500"/>
            <a:ext cx="1034716" cy="373463"/>
          </a:xfrm>
          <a:prstGeom prst="line">
            <a:avLst/>
          </a:prstGeom>
          <a:ln w="3810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V="1">
            <a:off x="6954244" y="5580737"/>
            <a:ext cx="1034716" cy="373463"/>
          </a:xfrm>
          <a:prstGeom prst="line">
            <a:avLst/>
          </a:prstGeom>
          <a:ln w="3810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6895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  <p:bldP spid="10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0"/>
            <a:ext cx="12290961" cy="712519"/>
          </a:xfrm>
        </p:spPr>
        <p:txBody>
          <a:bodyPr>
            <a:normAutofit/>
          </a:bodyPr>
          <a:lstStyle/>
          <a:p>
            <a:r>
              <a:rPr lang="en-US" sz="3600" b="1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4.5.1.5 </a:t>
            </a:r>
            <a:r>
              <a:rPr lang="en-US" sz="3600" b="1" i="1" dirty="0" err="1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Đường</a:t>
            </a:r>
            <a:r>
              <a:rPr lang="en-US" sz="3600" b="1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i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may </a:t>
            </a:r>
            <a:r>
              <a:rPr lang="en-US" sz="3600" b="1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can </a:t>
            </a:r>
            <a:r>
              <a:rPr lang="en-US" sz="3600" b="1" i="1" dirty="0" err="1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kê</a:t>
            </a:r>
            <a:r>
              <a:rPr lang="en-US" sz="3600" b="1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i="1" dirty="0" err="1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mí</a:t>
            </a:r>
            <a:r>
              <a:rPr lang="en-US" sz="3600" b="1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Hình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4.6)</a:t>
            </a:r>
            <a:endParaRPr lang="en-US" sz="3600" dirty="0"/>
          </a:p>
        </p:txBody>
      </p:sp>
      <p:sp>
        <p:nvSpPr>
          <p:cNvPr id="8" name="Rectangle 7"/>
          <p:cNvSpPr/>
          <p:nvPr/>
        </p:nvSpPr>
        <p:spPr>
          <a:xfrm rot="18545057">
            <a:off x="9258007" y="4987939"/>
            <a:ext cx="1844329" cy="1341046"/>
          </a:xfrm>
          <a:prstGeom prst="rect">
            <a:avLst/>
          </a:prstGeom>
          <a:solidFill>
            <a:srgbClr val="F6BCEB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6326253"/>
              </p:ext>
            </p:extLst>
          </p:nvPr>
        </p:nvGraphicFramePr>
        <p:xfrm>
          <a:off x="-1579" y="761263"/>
          <a:ext cx="12192000" cy="2895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1342"/>
                <a:gridCol w="3830066"/>
                <a:gridCol w="3527337"/>
                <a:gridCol w="2893255"/>
              </a:tblGrid>
              <a:tr h="314024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Quy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trình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Phương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pháp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may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Yêu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cầu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kỹ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thuật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Phạm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vi </a:t>
                      </a:r>
                      <a:r>
                        <a:rPr lang="en-US" sz="24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ứng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dụng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663729">
                <a:tc>
                  <a:txBody>
                    <a:bodyPr/>
                    <a:lstStyle/>
                    <a:p>
                      <a:r>
                        <a:rPr lang="en-US" sz="2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1.Đường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may can</a:t>
                      </a:r>
                    </a:p>
                    <a:p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2.Ủi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lật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đường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may</a:t>
                      </a:r>
                    </a:p>
                    <a:p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3.May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diễu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đè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1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đường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chỉ</a:t>
                      </a:r>
                      <a:endParaRPr lang="en-US" sz="2200" baseline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en-US" sz="2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 </a:t>
                      </a:r>
                      <a:r>
                        <a:rPr lang="en-US" sz="2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mặt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phải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úp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vào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nhau</a:t>
                      </a:r>
                      <a:endParaRPr lang="en-US" sz="2200" baseline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lớp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vải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êm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phẳng</a:t>
                      </a:r>
                      <a:endParaRPr lang="en-US" sz="2200" baseline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Ủi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phẳng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đường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may</a:t>
                      </a: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May 1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đường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theo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yêu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cầu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kỹ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thuật</a:t>
                      </a:r>
                      <a:endParaRPr lang="en-US" sz="2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Đường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may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êm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,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phẳng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thẳng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đều</a:t>
                      </a:r>
                      <a:endParaRPr lang="en-US" sz="2200" baseline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Đúng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mật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độ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mũi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may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Không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ủi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cháy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nhăn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nhúm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sản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phẩm</a:t>
                      </a:r>
                      <a:endParaRPr lang="en-US" sz="2200" baseline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>
                        <a:buFontTx/>
                        <a:buChar char="-"/>
                      </a:pPr>
                      <a:endParaRPr lang="en-US" sz="2200" baseline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indent="0">
                        <a:buFontTx/>
                        <a:buNone/>
                      </a:pPr>
                      <a:endParaRPr lang="en-US" sz="2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May </a:t>
                      </a:r>
                      <a:r>
                        <a:rPr lang="en-US" sz="2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đô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áo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túi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ốp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vào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thân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…</a:t>
                      </a:r>
                      <a:endParaRPr lang="en-US" sz="2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Rectangle 13"/>
          <p:cNvSpPr/>
          <p:nvPr/>
        </p:nvSpPr>
        <p:spPr>
          <a:xfrm>
            <a:off x="3308520" y="6462462"/>
            <a:ext cx="59268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sz="2000" b="1" i="1" dirty="0" err="1">
                <a:latin typeface="Arial" pitchFamily="34" charset="0"/>
                <a:cs typeface="Arial" pitchFamily="34" charset="0"/>
              </a:rPr>
              <a:t>Hình</a:t>
            </a:r>
            <a:r>
              <a:rPr lang="fr-FR" sz="2000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000" b="1" i="1" dirty="0" smtClean="0">
                <a:latin typeface="Arial" pitchFamily="34" charset="0"/>
                <a:cs typeface="Arial" pitchFamily="34" charset="0"/>
              </a:rPr>
              <a:t>4.6: </a:t>
            </a:r>
            <a:r>
              <a:rPr lang="fr-FR" sz="2000" b="1" i="1" dirty="0" err="1">
                <a:latin typeface="Arial" pitchFamily="34" charset="0"/>
                <a:cs typeface="Arial" pitchFamily="34" charset="0"/>
              </a:rPr>
              <a:t>Đường</a:t>
            </a:r>
            <a:r>
              <a:rPr lang="fr-FR" sz="2000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000" b="1" i="1" dirty="0" err="1">
                <a:latin typeface="Arial" pitchFamily="34" charset="0"/>
                <a:cs typeface="Arial" pitchFamily="34" charset="0"/>
              </a:rPr>
              <a:t>may</a:t>
            </a:r>
            <a:r>
              <a:rPr lang="fr-FR" sz="2000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000" b="1" i="1" dirty="0" err="1" smtClean="0">
                <a:latin typeface="Arial" pitchFamily="34" charset="0"/>
                <a:cs typeface="Arial" pitchFamily="34" charset="0"/>
              </a:rPr>
              <a:t>can</a:t>
            </a:r>
            <a:r>
              <a:rPr lang="fr-FR" sz="20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fr-FR" sz="2000" b="1" i="1" dirty="0" err="1" smtClean="0">
                <a:latin typeface="Arial" pitchFamily="34" charset="0"/>
                <a:cs typeface="Arial" pitchFamily="34" charset="0"/>
              </a:rPr>
              <a:t>kê</a:t>
            </a:r>
            <a:r>
              <a:rPr lang="fr-FR" sz="20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fr-FR" sz="2000" b="1" i="1" dirty="0" err="1" smtClean="0">
                <a:latin typeface="Arial" pitchFamily="34" charset="0"/>
                <a:cs typeface="Arial" pitchFamily="34" charset="0"/>
              </a:rPr>
              <a:t>mí</a:t>
            </a:r>
            <a:endParaRPr lang="fr-FR" sz="20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 rot="20308103">
            <a:off x="920686" y="4466592"/>
            <a:ext cx="2785403" cy="1575582"/>
          </a:xfrm>
          <a:prstGeom prst="rect">
            <a:avLst/>
          </a:prstGeom>
          <a:solidFill>
            <a:srgbClr val="F6BCEB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0308103">
            <a:off x="1103567" y="4635404"/>
            <a:ext cx="2785403" cy="157558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 rot="20308103" flipH="1">
            <a:off x="1501905" y="4894917"/>
            <a:ext cx="2194561" cy="0"/>
          </a:xfrm>
          <a:prstGeom prst="line">
            <a:avLst/>
          </a:prstGeom>
          <a:ln w="3810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ight Arrow 15"/>
          <p:cNvSpPr/>
          <p:nvPr/>
        </p:nvSpPr>
        <p:spPr>
          <a:xfrm rot="20308103" flipH="1">
            <a:off x="3751257" y="4214858"/>
            <a:ext cx="520504" cy="19694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Diamond 17"/>
          <p:cNvSpPr/>
          <p:nvPr/>
        </p:nvSpPr>
        <p:spPr>
          <a:xfrm rot="934232">
            <a:off x="4670486" y="4040859"/>
            <a:ext cx="3123028" cy="2363549"/>
          </a:xfrm>
          <a:prstGeom prst="diamond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arallelogram 18"/>
          <p:cNvSpPr/>
          <p:nvPr/>
        </p:nvSpPr>
        <p:spPr>
          <a:xfrm rot="20035645">
            <a:off x="5146723" y="5066901"/>
            <a:ext cx="1966202" cy="122258"/>
          </a:xfrm>
          <a:prstGeom prst="parallelogram">
            <a:avLst/>
          </a:prstGeom>
          <a:solidFill>
            <a:srgbClr val="F6BCE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6629" y="4113228"/>
            <a:ext cx="846241" cy="882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Rectangle 21"/>
          <p:cNvSpPr/>
          <p:nvPr/>
        </p:nvSpPr>
        <p:spPr>
          <a:xfrm rot="18545057">
            <a:off x="8680306" y="4128085"/>
            <a:ext cx="1794217" cy="134104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lowchart: Terminator 28"/>
          <p:cNvSpPr/>
          <p:nvPr/>
        </p:nvSpPr>
        <p:spPr>
          <a:xfrm rot="2183604">
            <a:off x="9105908" y="5767246"/>
            <a:ext cx="471007" cy="183651"/>
          </a:xfrm>
          <a:prstGeom prst="flowChartTerminator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lowchart: Connector 30"/>
          <p:cNvSpPr/>
          <p:nvPr/>
        </p:nvSpPr>
        <p:spPr>
          <a:xfrm>
            <a:off x="9001715" y="5645425"/>
            <a:ext cx="244214" cy="158475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2" name="Straight Connector 31"/>
          <p:cNvCxnSpPr/>
          <p:nvPr/>
        </p:nvCxnSpPr>
        <p:spPr>
          <a:xfrm flipH="1">
            <a:off x="9151225" y="4389902"/>
            <a:ext cx="1340592" cy="1655520"/>
          </a:xfrm>
          <a:prstGeom prst="line">
            <a:avLst/>
          </a:prstGeom>
          <a:ln w="3810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76079">
            <a:off x="10526411" y="3894860"/>
            <a:ext cx="523875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Isosceles Triangle 33"/>
          <p:cNvSpPr/>
          <p:nvPr/>
        </p:nvSpPr>
        <p:spPr>
          <a:xfrm rot="12368085">
            <a:off x="1187153" y="6368760"/>
            <a:ext cx="782650" cy="426298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Isosceles Triangle 34"/>
          <p:cNvSpPr/>
          <p:nvPr/>
        </p:nvSpPr>
        <p:spPr>
          <a:xfrm rot="1786548">
            <a:off x="1409601" y="5808528"/>
            <a:ext cx="683539" cy="592152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95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14" grpId="0"/>
      <p:bldP spid="10" grpId="0" animBg="1"/>
      <p:bldP spid="12" grpId="0" animBg="1"/>
      <p:bldP spid="16" grpId="0" animBg="1"/>
      <p:bldP spid="18" grpId="0" animBg="1"/>
      <p:bldP spid="19" grpId="0" animBg="1"/>
      <p:bldP spid="22" grpId="0" animBg="1"/>
      <p:bldP spid="29" grpId="0" animBg="1"/>
      <p:bldP spid="31" grpId="0" animBg="1"/>
      <p:bldP spid="34" grpId="0" animBg="1"/>
      <p:bldP spid="3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0"/>
            <a:ext cx="12290961" cy="712519"/>
          </a:xfrm>
        </p:spPr>
        <p:txBody>
          <a:bodyPr>
            <a:normAutofit/>
          </a:bodyPr>
          <a:lstStyle/>
          <a:p>
            <a:r>
              <a:rPr lang="en-US" sz="3600" b="1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4.5.2 </a:t>
            </a:r>
            <a:r>
              <a:rPr lang="en-US" sz="3600" b="1" i="1" dirty="0" err="1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Đường</a:t>
            </a:r>
            <a:r>
              <a:rPr lang="en-US" sz="3600" b="1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i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may </a:t>
            </a:r>
            <a:r>
              <a:rPr lang="en-US" sz="3600" b="1" i="1" dirty="0" err="1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diễu</a:t>
            </a:r>
            <a:r>
              <a:rPr lang="en-US" sz="3600" b="1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Hình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4.7)</a:t>
            </a:r>
            <a:endParaRPr lang="en-US" sz="3600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19161549"/>
              </p:ext>
            </p:extLst>
          </p:nvPr>
        </p:nvGraphicFramePr>
        <p:xfrm>
          <a:off x="-1579" y="881578"/>
          <a:ext cx="1219200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1342"/>
                <a:gridCol w="3830066"/>
                <a:gridCol w="3527337"/>
                <a:gridCol w="2893255"/>
              </a:tblGrid>
              <a:tr h="314024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Quy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trình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Phương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pháp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may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Yêu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cầu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kỹ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thuật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Phạm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vi </a:t>
                      </a:r>
                      <a:r>
                        <a:rPr lang="en-US" sz="24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ứng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dụng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663729">
                <a:tc>
                  <a:txBody>
                    <a:bodyPr/>
                    <a:lstStyle/>
                    <a:p>
                      <a:r>
                        <a:rPr lang="en-US" sz="2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1.Đường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may can</a:t>
                      </a:r>
                    </a:p>
                    <a:p>
                      <a:r>
                        <a:rPr lang="en-US" sz="2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2.May </a:t>
                      </a:r>
                      <a:r>
                        <a:rPr lang="en-US" sz="2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diễu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đè</a:t>
                      </a:r>
                      <a:endParaRPr lang="en-US" sz="2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 </a:t>
                      </a:r>
                      <a:r>
                        <a:rPr lang="en-US" sz="2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mặt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phải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úp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vào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nhau</a:t>
                      </a:r>
                      <a:endParaRPr lang="en-US" sz="2200" baseline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lớp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vải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êm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phẳng</a:t>
                      </a:r>
                      <a:endParaRPr lang="en-US" sz="2200" baseline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Lộn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mặt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phải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ra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ngoài</a:t>
                      </a:r>
                      <a:endParaRPr lang="en-US" sz="2200" baseline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Diễu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đè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mí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vải</a:t>
                      </a:r>
                      <a:endParaRPr lang="en-US" sz="2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Đường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may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êm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,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phẳng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thẳng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đều</a:t>
                      </a:r>
                      <a:endParaRPr lang="en-US" sz="2200" baseline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Đúng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mật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độ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mũi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may</a:t>
                      </a: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Không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nhăn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nhúm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</a:p>
                    <a:p>
                      <a:pPr marL="0" indent="0">
                        <a:buFontTx/>
                        <a:buNone/>
                      </a:pPr>
                      <a:endParaRPr lang="en-US" sz="2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May </a:t>
                      </a:r>
                      <a:r>
                        <a:rPr lang="en-US" sz="2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bâu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sơ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mi,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bát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tay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,…</a:t>
                      </a:r>
                      <a:endParaRPr lang="en-US" sz="2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Rectangle 13"/>
          <p:cNvSpPr/>
          <p:nvPr/>
        </p:nvSpPr>
        <p:spPr>
          <a:xfrm>
            <a:off x="2971634" y="6446048"/>
            <a:ext cx="59268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sz="2000" b="1" i="1" dirty="0" err="1">
                <a:latin typeface="Arial" pitchFamily="34" charset="0"/>
                <a:cs typeface="Arial" pitchFamily="34" charset="0"/>
              </a:rPr>
              <a:t>Hình</a:t>
            </a:r>
            <a:r>
              <a:rPr lang="fr-FR" sz="2000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000" b="1" i="1" dirty="0" smtClean="0">
                <a:latin typeface="Arial" pitchFamily="34" charset="0"/>
                <a:cs typeface="Arial" pitchFamily="34" charset="0"/>
              </a:rPr>
              <a:t>4.7: </a:t>
            </a:r>
            <a:r>
              <a:rPr lang="fr-FR" sz="2000" b="1" i="1" dirty="0" err="1">
                <a:latin typeface="Arial" pitchFamily="34" charset="0"/>
                <a:cs typeface="Arial" pitchFamily="34" charset="0"/>
              </a:rPr>
              <a:t>Đường</a:t>
            </a:r>
            <a:r>
              <a:rPr lang="fr-FR" sz="2000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000" b="1" i="1" dirty="0" err="1">
                <a:latin typeface="Arial" pitchFamily="34" charset="0"/>
                <a:cs typeface="Arial" pitchFamily="34" charset="0"/>
              </a:rPr>
              <a:t>may</a:t>
            </a:r>
            <a:r>
              <a:rPr lang="fr-FR" sz="2000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000" b="1" i="1" dirty="0" err="1" smtClean="0">
                <a:latin typeface="Arial" pitchFamily="34" charset="0"/>
                <a:cs typeface="Arial" pitchFamily="34" charset="0"/>
              </a:rPr>
              <a:t>diễu</a:t>
            </a:r>
            <a:endParaRPr lang="fr-FR" sz="20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 rot="18545057">
            <a:off x="7496160" y="4076152"/>
            <a:ext cx="2049930" cy="1609369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 rot="20308103">
            <a:off x="2701348" y="4177836"/>
            <a:ext cx="2785403" cy="1575582"/>
          </a:xfrm>
          <a:prstGeom prst="rect">
            <a:avLst/>
          </a:prstGeom>
          <a:solidFill>
            <a:srgbClr val="F6BCEB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20308103">
            <a:off x="2884229" y="4346648"/>
            <a:ext cx="2785403" cy="157558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/>
          <p:cNvCxnSpPr/>
          <p:nvPr/>
        </p:nvCxnSpPr>
        <p:spPr>
          <a:xfrm rot="20308103" flipH="1">
            <a:off x="3282567" y="4606161"/>
            <a:ext cx="2194561" cy="0"/>
          </a:xfrm>
          <a:prstGeom prst="line">
            <a:avLst/>
          </a:prstGeom>
          <a:ln w="3810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ight Arrow 17"/>
          <p:cNvSpPr/>
          <p:nvPr/>
        </p:nvSpPr>
        <p:spPr>
          <a:xfrm rot="20308103" flipH="1">
            <a:off x="5531919" y="3926102"/>
            <a:ext cx="520504" cy="19694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 rot="18545057">
            <a:off x="7789134" y="3746608"/>
            <a:ext cx="1994232" cy="1609369"/>
          </a:xfrm>
          <a:prstGeom prst="rect">
            <a:avLst/>
          </a:prstGeom>
          <a:solidFill>
            <a:srgbClr val="F6BCEB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lowchart: Terminator 22"/>
          <p:cNvSpPr/>
          <p:nvPr/>
        </p:nvSpPr>
        <p:spPr>
          <a:xfrm rot="2229742">
            <a:off x="8101536" y="5827176"/>
            <a:ext cx="565248" cy="228336"/>
          </a:xfrm>
          <a:prstGeom prst="flowChartTerminator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Connector 24"/>
          <p:cNvCxnSpPr/>
          <p:nvPr/>
        </p:nvCxnSpPr>
        <p:spPr>
          <a:xfrm flipV="1">
            <a:off x="8234241" y="4121656"/>
            <a:ext cx="1557699" cy="1910672"/>
          </a:xfrm>
          <a:prstGeom prst="line">
            <a:avLst/>
          </a:prstGeom>
          <a:ln w="3810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76079">
            <a:off x="9852647" y="3702356"/>
            <a:ext cx="523875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Flowchart: Terminator 27"/>
          <p:cNvSpPr/>
          <p:nvPr/>
        </p:nvSpPr>
        <p:spPr>
          <a:xfrm rot="2229742">
            <a:off x="8238501" y="5654703"/>
            <a:ext cx="565248" cy="204124"/>
          </a:xfrm>
          <a:prstGeom prst="flowChartTerminator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lowchart: Connector 3"/>
          <p:cNvSpPr/>
          <p:nvPr/>
        </p:nvSpPr>
        <p:spPr>
          <a:xfrm>
            <a:off x="8147713" y="5504702"/>
            <a:ext cx="286603" cy="174932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lowchart: Connector 4"/>
          <p:cNvSpPr/>
          <p:nvPr/>
        </p:nvSpPr>
        <p:spPr>
          <a:xfrm rot="3266908">
            <a:off x="8032816" y="5674515"/>
            <a:ext cx="293181" cy="185473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95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10" grpId="0" animBg="1"/>
      <p:bldP spid="15" grpId="0" animBg="1"/>
      <p:bldP spid="16" grpId="0" animBg="1"/>
      <p:bldP spid="18" grpId="0" animBg="1"/>
      <p:bldP spid="22" grpId="0" animBg="1"/>
      <p:bldP spid="23" grpId="0" animBg="1"/>
      <p:bldP spid="28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201783" y="112776"/>
            <a:ext cx="9640387" cy="2301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Tx/>
              <a:buNone/>
            </a:pPr>
            <a:r>
              <a:rPr lang="en-US" altLang="zh-CN" sz="2400" dirty="0" smtClean="0">
                <a:solidFill>
                  <a:srgbClr val="0000CC"/>
                </a:solidFill>
                <a:latin typeface="Arial" charset="0"/>
                <a:cs typeface="Arial" charset="0"/>
              </a:rPr>
              <a:t>BÀI GIẢNG MÔN HỌC</a:t>
            </a:r>
          </a:p>
          <a:p>
            <a:pPr algn="ctr">
              <a:buFontTx/>
              <a:buNone/>
            </a:pPr>
            <a:r>
              <a:rPr lang="en-US" altLang="zh-CN" dirty="0" smtClean="0">
                <a:solidFill>
                  <a:srgbClr val="0000CC"/>
                </a:solidFill>
                <a:latin typeface="Arial" charset="0"/>
                <a:cs typeface="Arial" charset="0"/>
              </a:rPr>
              <a:t> </a:t>
            </a:r>
            <a:r>
              <a:rPr lang="en-US" altLang="zh-CN" sz="4000" b="1" dirty="0" smtClean="0">
                <a:solidFill>
                  <a:srgbClr val="0000CC"/>
                </a:solidFill>
                <a:latin typeface="Arial" charset="0"/>
                <a:cs typeface="Arial" charset="0"/>
              </a:rPr>
              <a:t>CÔNG NGHỆ MAY TRANG PHỤC </a:t>
            </a:r>
            <a:r>
              <a:rPr lang="en-US" altLang="zh-CN" sz="4000" dirty="0" smtClean="0">
                <a:solidFill>
                  <a:srgbClr val="0000CC"/>
                </a:solidFill>
                <a:latin typeface="Arial" charset="0"/>
                <a:cs typeface="Arial" charset="0"/>
              </a:rPr>
              <a:t>1</a:t>
            </a:r>
            <a:endParaRPr lang="en-US" altLang="zh-CN" sz="2400" dirty="0" smtClean="0">
              <a:solidFill>
                <a:srgbClr val="0000CC"/>
              </a:solidFill>
              <a:latin typeface="Arial" charset="0"/>
              <a:cs typeface="Arial" charset="0"/>
            </a:endParaRPr>
          </a:p>
          <a:p>
            <a:pPr algn="ctr">
              <a:buFontTx/>
              <a:buNone/>
            </a:pPr>
            <a:r>
              <a:rPr lang="en-US" altLang="zh-CN" sz="2400" dirty="0" smtClean="0">
                <a:solidFill>
                  <a:srgbClr val="0000CC"/>
                </a:solidFill>
                <a:latin typeface="Arial" charset="0"/>
                <a:cs typeface="Arial" charset="0"/>
              </a:rPr>
              <a:t>HỆ: CAO ĐẲNG </a:t>
            </a:r>
          </a:p>
          <a:p>
            <a:pPr algn="ctr">
              <a:buFontTx/>
              <a:buNone/>
            </a:pPr>
            <a:r>
              <a:rPr lang="en-US" altLang="zh-CN" sz="2400" dirty="0" err="1" smtClean="0">
                <a:solidFill>
                  <a:srgbClr val="0000CC"/>
                </a:solidFill>
                <a:latin typeface="Arial" charset="0"/>
                <a:cs typeface="Arial" charset="0"/>
              </a:rPr>
              <a:t>Số</a:t>
            </a:r>
            <a:r>
              <a:rPr lang="en-US" altLang="zh-CN" sz="2400" dirty="0" smtClean="0">
                <a:solidFill>
                  <a:srgbClr val="0000CC"/>
                </a:solidFill>
                <a:latin typeface="Arial" charset="0"/>
                <a:cs typeface="Arial" charset="0"/>
              </a:rPr>
              <a:t> ĐVHT: 1</a:t>
            </a:r>
            <a:endParaRPr lang="en-US" sz="2400" dirty="0" smtClean="0">
              <a:solidFill>
                <a:srgbClr val="0000CC"/>
              </a:solidFill>
              <a:latin typeface="Arial" charset="0"/>
              <a:ea typeface="宋体"/>
              <a:cs typeface="Arial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0" y="2108200"/>
            <a:ext cx="6858000" cy="474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5631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0"/>
            <a:ext cx="12290961" cy="712519"/>
          </a:xfrm>
        </p:spPr>
        <p:txBody>
          <a:bodyPr>
            <a:normAutofit/>
          </a:bodyPr>
          <a:lstStyle/>
          <a:p>
            <a:r>
              <a:rPr lang="en-US" sz="3600" b="1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4.5.3 </a:t>
            </a:r>
            <a:r>
              <a:rPr lang="en-US" sz="3600" b="1" i="1" dirty="0" err="1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Đường</a:t>
            </a:r>
            <a:r>
              <a:rPr lang="en-US" sz="3600" b="1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i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may </a:t>
            </a:r>
            <a:r>
              <a:rPr lang="en-US" sz="3600" b="1" i="1" dirty="0" err="1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lộn</a:t>
            </a:r>
            <a:r>
              <a:rPr lang="en-US" sz="3600" b="1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Hình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4.8)</a:t>
            </a:r>
            <a:endParaRPr lang="en-US" sz="3600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78892360"/>
              </p:ext>
            </p:extLst>
          </p:nvPr>
        </p:nvGraphicFramePr>
        <p:xfrm>
          <a:off x="-1579" y="785326"/>
          <a:ext cx="12192000" cy="2895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2590"/>
                <a:gridCol w="3489157"/>
                <a:gridCol w="3136998"/>
                <a:gridCol w="2893255"/>
              </a:tblGrid>
              <a:tr h="314024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Quy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trình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Phương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pháp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may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Yêu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cầu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kỹ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thuật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Phạm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vi </a:t>
                      </a:r>
                      <a:r>
                        <a:rPr lang="en-US" sz="24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ứng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dụng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663729">
                <a:tc>
                  <a:txBody>
                    <a:bodyPr/>
                    <a:lstStyle/>
                    <a:p>
                      <a:r>
                        <a:rPr lang="en-US" sz="2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1.Đường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may can</a:t>
                      </a:r>
                    </a:p>
                    <a:p>
                      <a:r>
                        <a:rPr lang="en-US" sz="2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2.Cắt,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gọt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lộn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đường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may</a:t>
                      </a:r>
                    </a:p>
                    <a:p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3. May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đường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may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thứ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2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cách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mép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theo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tiêu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chuẩn</a:t>
                      </a:r>
                      <a:endParaRPr lang="en-US" sz="2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 </a:t>
                      </a:r>
                      <a:r>
                        <a:rPr lang="en-US" sz="2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mặt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trái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úp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vào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nhau</a:t>
                      </a:r>
                      <a:endParaRPr lang="en-US" sz="2200" baseline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lớp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vải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êm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phẳng</a:t>
                      </a:r>
                      <a:endParaRPr lang="en-US" sz="2200" baseline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Gọt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sạch</a:t>
                      </a:r>
                      <a:endParaRPr lang="en-US" sz="2200" baseline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Lộn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mặt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trái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ra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ngoài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, may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đường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thứ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2</a:t>
                      </a: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Lộn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tiếp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mặt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phải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ra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ngoài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vuốt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êm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en-US" sz="2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Đường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may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êm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,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phẳng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thẳng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đều</a:t>
                      </a:r>
                      <a:endParaRPr lang="en-US" sz="2200" baseline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Đúng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mật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độ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mũi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may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2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-   </a:t>
                      </a:r>
                      <a:r>
                        <a:rPr lang="en-US" sz="2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Không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nhăn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nhúm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lòi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vải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thừa</a:t>
                      </a:r>
                      <a:endParaRPr lang="en-US" sz="2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May </a:t>
                      </a:r>
                      <a:r>
                        <a:rPr lang="en-US" sz="2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sườn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quần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sườn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áo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khi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không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vắt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sổ</a:t>
                      </a:r>
                      <a:endParaRPr lang="en-US" sz="2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Rectangle 13"/>
          <p:cNvSpPr/>
          <p:nvPr/>
        </p:nvSpPr>
        <p:spPr>
          <a:xfrm>
            <a:off x="693641" y="6422616"/>
            <a:ext cx="59268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sz="2000" b="1" i="1" dirty="0" err="1">
                <a:latin typeface="Arial" pitchFamily="34" charset="0"/>
                <a:cs typeface="Arial" pitchFamily="34" charset="0"/>
              </a:rPr>
              <a:t>Hình</a:t>
            </a:r>
            <a:r>
              <a:rPr lang="fr-FR" sz="2000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000" b="1" i="1" dirty="0" smtClean="0">
                <a:latin typeface="Arial" pitchFamily="34" charset="0"/>
                <a:cs typeface="Arial" pitchFamily="34" charset="0"/>
              </a:rPr>
              <a:t>4.8: </a:t>
            </a:r>
            <a:r>
              <a:rPr lang="fr-FR" sz="2000" b="1" i="1" dirty="0" err="1">
                <a:latin typeface="Arial" pitchFamily="34" charset="0"/>
                <a:cs typeface="Arial" pitchFamily="34" charset="0"/>
              </a:rPr>
              <a:t>Đường</a:t>
            </a:r>
            <a:r>
              <a:rPr lang="fr-FR" sz="2000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000" b="1" i="1" dirty="0" err="1">
                <a:latin typeface="Arial" pitchFamily="34" charset="0"/>
                <a:cs typeface="Arial" pitchFamily="34" charset="0"/>
              </a:rPr>
              <a:t>may</a:t>
            </a:r>
            <a:r>
              <a:rPr lang="fr-FR" sz="2000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000" b="1" i="1" dirty="0" err="1" smtClean="0">
                <a:latin typeface="Arial" pitchFamily="34" charset="0"/>
                <a:cs typeface="Arial" pitchFamily="34" charset="0"/>
              </a:rPr>
              <a:t>lộn</a:t>
            </a:r>
            <a:endParaRPr lang="fr-FR" sz="20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 rot="18545057">
            <a:off x="4876146" y="4583124"/>
            <a:ext cx="2049930" cy="1609369"/>
          </a:xfrm>
          <a:prstGeom prst="rect">
            <a:avLst/>
          </a:prstGeom>
          <a:solidFill>
            <a:srgbClr val="F6BCEB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 rot="20308103">
            <a:off x="270164" y="4272196"/>
            <a:ext cx="2785403" cy="157558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20308103">
            <a:off x="453045" y="4441008"/>
            <a:ext cx="2785403" cy="1575582"/>
          </a:xfrm>
          <a:prstGeom prst="rect">
            <a:avLst/>
          </a:prstGeom>
          <a:solidFill>
            <a:srgbClr val="F6BCEB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/>
          <p:cNvCxnSpPr/>
          <p:nvPr/>
        </p:nvCxnSpPr>
        <p:spPr>
          <a:xfrm rot="20308103" flipH="1">
            <a:off x="851383" y="4700521"/>
            <a:ext cx="2194561" cy="0"/>
          </a:xfrm>
          <a:prstGeom prst="line">
            <a:avLst/>
          </a:prstGeom>
          <a:ln w="3810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ight Arrow 17"/>
          <p:cNvSpPr/>
          <p:nvPr/>
        </p:nvSpPr>
        <p:spPr>
          <a:xfrm rot="20308103" flipH="1">
            <a:off x="3100735" y="4020462"/>
            <a:ext cx="520504" cy="19694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 rot="18545057">
            <a:off x="5169120" y="4253580"/>
            <a:ext cx="1994232" cy="1609369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lowchart: Terminator 19"/>
          <p:cNvSpPr/>
          <p:nvPr/>
        </p:nvSpPr>
        <p:spPr>
          <a:xfrm rot="2229742">
            <a:off x="5481522" y="6334148"/>
            <a:ext cx="565248" cy="228336"/>
          </a:xfrm>
          <a:prstGeom prst="flowChartTerminator">
            <a:avLst/>
          </a:prstGeom>
          <a:solidFill>
            <a:srgbClr val="F6BCEB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/>
          <p:cNvCxnSpPr/>
          <p:nvPr/>
        </p:nvCxnSpPr>
        <p:spPr>
          <a:xfrm flipV="1">
            <a:off x="5614227" y="4628628"/>
            <a:ext cx="1557699" cy="1910672"/>
          </a:xfrm>
          <a:prstGeom prst="line">
            <a:avLst/>
          </a:prstGeom>
          <a:ln w="3810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76079">
            <a:off x="7232633" y="4209328"/>
            <a:ext cx="523875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Flowchart: Terminator 22"/>
          <p:cNvSpPr/>
          <p:nvPr/>
        </p:nvSpPr>
        <p:spPr>
          <a:xfrm rot="2229742">
            <a:off x="5618487" y="6161675"/>
            <a:ext cx="565248" cy="204124"/>
          </a:xfrm>
          <a:prstGeom prst="flowChartTerminator">
            <a:avLst/>
          </a:prstGeom>
          <a:solidFill>
            <a:srgbClr val="F6BCEB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lowchart: Connector 23"/>
          <p:cNvSpPr/>
          <p:nvPr/>
        </p:nvSpPr>
        <p:spPr>
          <a:xfrm>
            <a:off x="5527699" y="6011674"/>
            <a:ext cx="286603" cy="174932"/>
          </a:xfrm>
          <a:prstGeom prst="flowChartConnector">
            <a:avLst/>
          </a:prstGeom>
          <a:solidFill>
            <a:srgbClr val="F6BCEB"/>
          </a:solidFill>
          <a:ln>
            <a:solidFill>
              <a:srgbClr val="F6BC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lowchart: Connector 24"/>
          <p:cNvSpPr/>
          <p:nvPr/>
        </p:nvSpPr>
        <p:spPr>
          <a:xfrm rot="3266908">
            <a:off x="5412802" y="6181487"/>
            <a:ext cx="293181" cy="185473"/>
          </a:xfrm>
          <a:prstGeom prst="flowChartConnector">
            <a:avLst/>
          </a:prstGeom>
          <a:solidFill>
            <a:srgbClr val="F6BCEB"/>
          </a:solidFill>
          <a:ln>
            <a:solidFill>
              <a:srgbClr val="F6BC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 rot="18545057">
            <a:off x="8881127" y="4738912"/>
            <a:ext cx="2049930" cy="1609369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 rot="18545057">
            <a:off x="9174101" y="4409368"/>
            <a:ext cx="1994232" cy="1609369"/>
          </a:xfrm>
          <a:prstGeom prst="rect">
            <a:avLst/>
          </a:prstGeom>
          <a:solidFill>
            <a:srgbClr val="F6BCEB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lowchart: Terminator 27"/>
          <p:cNvSpPr/>
          <p:nvPr/>
        </p:nvSpPr>
        <p:spPr>
          <a:xfrm rot="2229742">
            <a:off x="9486503" y="6489936"/>
            <a:ext cx="565248" cy="228336"/>
          </a:xfrm>
          <a:prstGeom prst="flowChartTerminator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76079">
            <a:off x="11237614" y="4365116"/>
            <a:ext cx="523875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" name="Flowchart: Terminator 30"/>
          <p:cNvSpPr/>
          <p:nvPr/>
        </p:nvSpPr>
        <p:spPr>
          <a:xfrm rot="2229742">
            <a:off x="9623468" y="6317463"/>
            <a:ext cx="565248" cy="204124"/>
          </a:xfrm>
          <a:prstGeom prst="flowChartTerminator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lowchart: Connector 31"/>
          <p:cNvSpPr/>
          <p:nvPr/>
        </p:nvSpPr>
        <p:spPr>
          <a:xfrm>
            <a:off x="9532680" y="6167462"/>
            <a:ext cx="286603" cy="174932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lowchart: Connector 32"/>
          <p:cNvSpPr/>
          <p:nvPr/>
        </p:nvSpPr>
        <p:spPr>
          <a:xfrm rot="3266908">
            <a:off x="9432524" y="6240327"/>
            <a:ext cx="328316" cy="290005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 flipH="1">
            <a:off x="9836682" y="6461585"/>
            <a:ext cx="267584" cy="356899"/>
          </a:xfrm>
          <a:prstGeom prst="line">
            <a:avLst/>
          </a:prstGeom>
          <a:ln w="381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H="1">
            <a:off x="9591265" y="6269866"/>
            <a:ext cx="267584" cy="356899"/>
          </a:xfrm>
          <a:prstGeom prst="line">
            <a:avLst/>
          </a:prstGeom>
          <a:ln w="381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6895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12" grpId="0" animBg="1"/>
      <p:bldP spid="15" grpId="0" animBg="1"/>
      <p:bldP spid="16" grpId="0" animBg="1"/>
      <p:bldP spid="18" grpId="0" animBg="1"/>
      <p:bldP spid="19" grpId="0" animBg="1"/>
      <p:bldP spid="20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1" grpId="0" animBg="1"/>
      <p:bldP spid="32" grpId="0" animBg="1"/>
      <p:bldP spid="3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0"/>
            <a:ext cx="12290961" cy="712519"/>
          </a:xfrm>
        </p:spPr>
        <p:txBody>
          <a:bodyPr>
            <a:normAutofit/>
          </a:bodyPr>
          <a:lstStyle/>
          <a:p>
            <a:r>
              <a:rPr lang="en-US" sz="3600" b="1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4.5.4  </a:t>
            </a:r>
            <a:r>
              <a:rPr lang="en-US" sz="3600" b="1" i="1" dirty="0" err="1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Đường</a:t>
            </a:r>
            <a:r>
              <a:rPr lang="en-US" sz="3600" b="1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i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may </a:t>
            </a:r>
            <a:r>
              <a:rPr lang="en-US" sz="3600" b="1" i="1" dirty="0" err="1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ép</a:t>
            </a:r>
            <a:r>
              <a:rPr lang="en-US" sz="3600" b="1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Hình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4.9)</a:t>
            </a:r>
            <a:endParaRPr lang="en-US" sz="3600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41524388"/>
              </p:ext>
            </p:extLst>
          </p:nvPr>
        </p:nvGraphicFramePr>
        <p:xfrm>
          <a:off x="-1579" y="676858"/>
          <a:ext cx="12192000" cy="3230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1342"/>
                <a:gridCol w="3830066"/>
                <a:gridCol w="3527337"/>
                <a:gridCol w="2893255"/>
              </a:tblGrid>
              <a:tr h="314024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Quy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trình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Phương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pháp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may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Yêu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cầu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kỹ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thuật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Phạm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vi </a:t>
                      </a:r>
                      <a:r>
                        <a:rPr lang="en-US" sz="24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ứng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dụng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663729">
                <a:tc>
                  <a:txBody>
                    <a:bodyPr/>
                    <a:lstStyle/>
                    <a:p>
                      <a:r>
                        <a:rPr lang="en-US" sz="2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1.Đường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may can</a:t>
                      </a:r>
                    </a:p>
                    <a:p>
                      <a:r>
                        <a:rPr lang="en-US" sz="2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2.Cuốn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ép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đè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mí</a:t>
                      </a:r>
                      <a:endParaRPr lang="en-US" sz="2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 </a:t>
                      </a:r>
                      <a:r>
                        <a:rPr lang="en-US" sz="2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mặt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trái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vào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nhau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vải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trên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hụt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vải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dưới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o,6cm,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gấp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mép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lớp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vải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êm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phẳng</a:t>
                      </a:r>
                      <a:endParaRPr lang="en-US" sz="2200" baseline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Gấp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mép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dưới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lên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và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may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đường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thứ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1 ,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sau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đó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may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đường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thứ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2</a:t>
                      </a:r>
                    </a:p>
                    <a:p>
                      <a:pPr marL="342900" indent="-342900">
                        <a:buFontTx/>
                        <a:buChar char="-"/>
                      </a:pPr>
                      <a:endParaRPr lang="en-US" sz="2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Đường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may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êm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,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phẳng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thẳng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đều</a:t>
                      </a:r>
                      <a:endParaRPr lang="en-US" sz="2200" baseline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Đúng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mật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độ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mũi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may</a:t>
                      </a: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Mặt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trên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và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dưới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cuốn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kín</a:t>
                      </a:r>
                      <a:endParaRPr lang="en-US" sz="2200" baseline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indent="0">
                        <a:buFontTx/>
                        <a:buNone/>
                      </a:pPr>
                      <a:endParaRPr lang="en-US" sz="2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2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May </a:t>
                      </a:r>
                      <a:r>
                        <a:rPr lang="en-US" sz="2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cuốn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sườn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áo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sườn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2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tay</a:t>
                      </a:r>
                      <a:endParaRPr lang="en-US" sz="22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Rectangle 13"/>
          <p:cNvSpPr/>
          <p:nvPr/>
        </p:nvSpPr>
        <p:spPr>
          <a:xfrm>
            <a:off x="2313534" y="6482891"/>
            <a:ext cx="59268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fr-FR" sz="2000" b="1" i="1" dirty="0" err="1">
                <a:latin typeface="Arial" pitchFamily="34" charset="0"/>
                <a:cs typeface="Arial" pitchFamily="34" charset="0"/>
              </a:rPr>
              <a:t>Hình</a:t>
            </a:r>
            <a:r>
              <a:rPr lang="fr-FR" sz="2000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000" b="1" i="1" dirty="0" smtClean="0">
                <a:latin typeface="Arial" pitchFamily="34" charset="0"/>
                <a:cs typeface="Arial" pitchFamily="34" charset="0"/>
              </a:rPr>
              <a:t>4.9: </a:t>
            </a:r>
            <a:r>
              <a:rPr lang="fr-FR" sz="2000" b="1" i="1" dirty="0" err="1">
                <a:latin typeface="Arial" pitchFamily="34" charset="0"/>
                <a:cs typeface="Arial" pitchFamily="34" charset="0"/>
              </a:rPr>
              <a:t>Đường</a:t>
            </a:r>
            <a:r>
              <a:rPr lang="fr-FR" sz="2000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000" b="1" i="1" dirty="0" err="1">
                <a:latin typeface="Arial" pitchFamily="34" charset="0"/>
                <a:cs typeface="Arial" pitchFamily="34" charset="0"/>
              </a:rPr>
              <a:t>may</a:t>
            </a:r>
            <a:r>
              <a:rPr lang="fr-FR" sz="2000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fr-FR" sz="2000" b="1" i="1" dirty="0" err="1" smtClean="0">
                <a:latin typeface="Arial" pitchFamily="34" charset="0"/>
                <a:cs typeface="Arial" pitchFamily="34" charset="0"/>
              </a:rPr>
              <a:t>ép</a:t>
            </a:r>
            <a:endParaRPr lang="fr-FR" sz="20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 rot="19939095">
            <a:off x="121392" y="4662810"/>
            <a:ext cx="1719058" cy="94615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 rot="19939095">
            <a:off x="230574" y="4867526"/>
            <a:ext cx="1719058" cy="946155"/>
          </a:xfrm>
          <a:prstGeom prst="rect">
            <a:avLst/>
          </a:prstGeom>
          <a:solidFill>
            <a:srgbClr val="F6BCE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 rot="19939095">
            <a:off x="3056933" y="4585455"/>
            <a:ext cx="1755932" cy="94615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19939095">
            <a:off x="3228173" y="4610379"/>
            <a:ext cx="1719058" cy="946155"/>
          </a:xfrm>
          <a:prstGeom prst="rect">
            <a:avLst/>
          </a:prstGeom>
          <a:solidFill>
            <a:srgbClr val="F6BCE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19939095" flipV="1">
            <a:off x="2910143" y="4591438"/>
            <a:ext cx="1841560" cy="194732"/>
          </a:xfrm>
          <a:prstGeom prst="rect">
            <a:avLst/>
          </a:prstGeom>
          <a:solidFill>
            <a:srgbClr val="F6BCE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lowchart: Connector 11"/>
          <p:cNvSpPr/>
          <p:nvPr/>
        </p:nvSpPr>
        <p:spPr>
          <a:xfrm rot="14648124">
            <a:off x="2901834" y="5135313"/>
            <a:ext cx="265723" cy="51517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 rot="19939095">
            <a:off x="6206010" y="5060298"/>
            <a:ext cx="2006698" cy="946155"/>
          </a:xfrm>
          <a:prstGeom prst="rect">
            <a:avLst/>
          </a:prstGeom>
          <a:solidFill>
            <a:srgbClr val="F6BCE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 rot="19939095">
            <a:off x="6156638" y="4387574"/>
            <a:ext cx="1719058" cy="946155"/>
          </a:xfrm>
          <a:prstGeom prst="rect">
            <a:avLst/>
          </a:prstGeom>
          <a:solidFill>
            <a:srgbClr val="F6BCE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lowchart: Alternate Process 26"/>
          <p:cNvSpPr/>
          <p:nvPr/>
        </p:nvSpPr>
        <p:spPr>
          <a:xfrm rot="3793212">
            <a:off x="6081895" y="5376922"/>
            <a:ext cx="271959" cy="235781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lowchart: Connector 27"/>
          <p:cNvSpPr/>
          <p:nvPr/>
        </p:nvSpPr>
        <p:spPr>
          <a:xfrm rot="20151630">
            <a:off x="6115572" y="5399969"/>
            <a:ext cx="293545" cy="382453"/>
          </a:xfrm>
          <a:prstGeom prst="flowChartConnector">
            <a:avLst/>
          </a:prstGeom>
          <a:solidFill>
            <a:srgbClr val="F6BCE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lowchart: Connector 28"/>
          <p:cNvSpPr/>
          <p:nvPr/>
        </p:nvSpPr>
        <p:spPr>
          <a:xfrm>
            <a:off x="6212588" y="5533375"/>
            <a:ext cx="230496" cy="335244"/>
          </a:xfrm>
          <a:prstGeom prst="flowChartConnector">
            <a:avLst/>
          </a:prstGeom>
          <a:solidFill>
            <a:srgbClr val="F6BCEB"/>
          </a:solidFill>
          <a:ln>
            <a:solidFill>
              <a:srgbClr val="F6BC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1" name="Straight Connector 30"/>
          <p:cNvCxnSpPr>
            <a:stCxn id="28" idx="0"/>
          </p:cNvCxnSpPr>
          <p:nvPr/>
        </p:nvCxnSpPr>
        <p:spPr>
          <a:xfrm flipV="1">
            <a:off x="6184141" y="5356667"/>
            <a:ext cx="138980" cy="6002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Flowchart: Connector 33"/>
          <p:cNvSpPr/>
          <p:nvPr/>
        </p:nvSpPr>
        <p:spPr>
          <a:xfrm rot="7919049">
            <a:off x="6223845" y="5432917"/>
            <a:ext cx="208811" cy="331186"/>
          </a:xfrm>
          <a:prstGeom prst="flowChartConnector">
            <a:avLst/>
          </a:prstGeom>
          <a:solidFill>
            <a:srgbClr val="F6BCE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lowchart: Connector 34"/>
          <p:cNvSpPr/>
          <p:nvPr/>
        </p:nvSpPr>
        <p:spPr>
          <a:xfrm>
            <a:off x="6217873" y="5457878"/>
            <a:ext cx="133497" cy="75498"/>
          </a:xfrm>
          <a:prstGeom prst="flowChartConnector">
            <a:avLst/>
          </a:prstGeom>
          <a:solidFill>
            <a:srgbClr val="F6BCEB"/>
          </a:solidFill>
          <a:ln>
            <a:solidFill>
              <a:srgbClr val="F6BC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8" name="Straight Connector 37"/>
          <p:cNvCxnSpPr/>
          <p:nvPr/>
        </p:nvCxnSpPr>
        <p:spPr>
          <a:xfrm flipH="1">
            <a:off x="6155603" y="4836707"/>
            <a:ext cx="1820633" cy="950181"/>
          </a:xfrm>
          <a:prstGeom prst="line">
            <a:avLst/>
          </a:prstGeom>
          <a:ln w="3810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38"/>
          <p:cNvSpPr/>
          <p:nvPr/>
        </p:nvSpPr>
        <p:spPr>
          <a:xfrm rot="19939095">
            <a:off x="9548299" y="5100390"/>
            <a:ext cx="2006698" cy="946155"/>
          </a:xfrm>
          <a:prstGeom prst="rect">
            <a:avLst/>
          </a:prstGeom>
          <a:solidFill>
            <a:srgbClr val="F6BCE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 rot="19939095">
            <a:off x="9498927" y="4427666"/>
            <a:ext cx="1719058" cy="946155"/>
          </a:xfrm>
          <a:prstGeom prst="rect">
            <a:avLst/>
          </a:prstGeom>
          <a:solidFill>
            <a:srgbClr val="F6BCE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lowchart: Alternate Process 40"/>
          <p:cNvSpPr/>
          <p:nvPr/>
        </p:nvSpPr>
        <p:spPr>
          <a:xfrm rot="3793212">
            <a:off x="9424184" y="5417014"/>
            <a:ext cx="271959" cy="235781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lowchart: Connector 41"/>
          <p:cNvSpPr/>
          <p:nvPr/>
        </p:nvSpPr>
        <p:spPr>
          <a:xfrm rot="20151630">
            <a:off x="9457861" y="5440061"/>
            <a:ext cx="293545" cy="382453"/>
          </a:xfrm>
          <a:prstGeom prst="flowChartConnector">
            <a:avLst/>
          </a:prstGeom>
          <a:solidFill>
            <a:srgbClr val="F6BCE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lowchart: Connector 42"/>
          <p:cNvSpPr/>
          <p:nvPr/>
        </p:nvSpPr>
        <p:spPr>
          <a:xfrm>
            <a:off x="9554877" y="5573467"/>
            <a:ext cx="230496" cy="335244"/>
          </a:xfrm>
          <a:prstGeom prst="flowChartConnector">
            <a:avLst/>
          </a:prstGeom>
          <a:solidFill>
            <a:srgbClr val="F6BCEB"/>
          </a:solidFill>
          <a:ln>
            <a:solidFill>
              <a:srgbClr val="F6BC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4" name="Straight Connector 43"/>
          <p:cNvCxnSpPr>
            <a:stCxn id="42" idx="0"/>
          </p:cNvCxnSpPr>
          <p:nvPr/>
        </p:nvCxnSpPr>
        <p:spPr>
          <a:xfrm flipV="1">
            <a:off x="9526430" y="5396759"/>
            <a:ext cx="138980" cy="6002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Flowchart: Connector 44"/>
          <p:cNvSpPr/>
          <p:nvPr/>
        </p:nvSpPr>
        <p:spPr>
          <a:xfrm rot="7919049">
            <a:off x="9566134" y="5473009"/>
            <a:ext cx="208811" cy="331186"/>
          </a:xfrm>
          <a:prstGeom prst="flowChartConnector">
            <a:avLst/>
          </a:prstGeom>
          <a:solidFill>
            <a:srgbClr val="F6BCE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Flowchart: Connector 45"/>
          <p:cNvSpPr/>
          <p:nvPr/>
        </p:nvSpPr>
        <p:spPr>
          <a:xfrm>
            <a:off x="9560162" y="5497970"/>
            <a:ext cx="133497" cy="75498"/>
          </a:xfrm>
          <a:prstGeom prst="flowChartConnector">
            <a:avLst/>
          </a:prstGeom>
          <a:solidFill>
            <a:srgbClr val="F6BCEB"/>
          </a:solidFill>
          <a:ln>
            <a:solidFill>
              <a:srgbClr val="F6BC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7" name="Straight Connector 46"/>
          <p:cNvCxnSpPr/>
          <p:nvPr/>
        </p:nvCxnSpPr>
        <p:spPr>
          <a:xfrm flipH="1">
            <a:off x="9393650" y="4688421"/>
            <a:ext cx="1820633" cy="950181"/>
          </a:xfrm>
          <a:prstGeom prst="line">
            <a:avLst/>
          </a:prstGeom>
          <a:ln w="3810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H="1">
            <a:off x="9497892" y="4876799"/>
            <a:ext cx="1820633" cy="950181"/>
          </a:xfrm>
          <a:prstGeom prst="line">
            <a:avLst/>
          </a:prstGeom>
          <a:ln w="3810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Left Arrow 48"/>
          <p:cNvSpPr/>
          <p:nvPr/>
        </p:nvSpPr>
        <p:spPr>
          <a:xfrm rot="20097098">
            <a:off x="8038466" y="4545358"/>
            <a:ext cx="558346" cy="22376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Left Arrow 49"/>
          <p:cNvSpPr/>
          <p:nvPr/>
        </p:nvSpPr>
        <p:spPr>
          <a:xfrm rot="20097098">
            <a:off x="11301386" y="4374045"/>
            <a:ext cx="558346" cy="22376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2" name="Straight Arrow Connector 51"/>
          <p:cNvCxnSpPr/>
          <p:nvPr/>
        </p:nvCxnSpPr>
        <p:spPr>
          <a:xfrm>
            <a:off x="1686910" y="4231734"/>
            <a:ext cx="126124" cy="254194"/>
          </a:xfrm>
          <a:prstGeom prst="straightConnector1">
            <a:avLst/>
          </a:prstGeom>
          <a:ln w="127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 rot="20316172">
            <a:off x="1696606" y="4015718"/>
            <a:ext cx="7585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0.6cm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116895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3" grpId="0" animBg="1"/>
      <p:bldP spid="10" grpId="0" animBg="1"/>
      <p:bldP spid="15" grpId="0" animBg="1"/>
      <p:bldP spid="16" grpId="0" animBg="1"/>
      <p:bldP spid="17" grpId="0" animBg="1"/>
      <p:bldP spid="12" grpId="0" animBg="1"/>
      <p:bldP spid="18" grpId="0" animBg="1"/>
      <p:bldP spid="19" grpId="0" animBg="1"/>
      <p:bldP spid="27" grpId="0" animBg="1"/>
      <p:bldP spid="28" grpId="0" animBg="1"/>
      <p:bldP spid="29" grpId="0" animBg="1"/>
      <p:bldP spid="34" grpId="0" animBg="1"/>
      <p:bldP spid="35" grpId="0" animBg="1"/>
      <p:bldP spid="40" grpId="0" animBg="1"/>
      <p:bldP spid="41" grpId="0" animBg="1"/>
      <p:bldP spid="42" grpId="0" animBg="1"/>
      <p:bldP spid="43" grpId="0" animBg="1"/>
      <p:bldP spid="45" grpId="0" animBg="1"/>
      <p:bldP spid="46" grpId="0" animBg="1"/>
      <p:bldP spid="49" grpId="0" animBg="1"/>
      <p:bldP spid="50" grpId="0" animBg="1"/>
      <p:bldP spid="5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227220"/>
          </a:xfrm>
        </p:spPr>
        <p:txBody>
          <a:bodyPr>
            <a:normAutofit/>
          </a:bodyPr>
          <a:lstStyle/>
          <a:p>
            <a:r>
              <a:rPr lang="en-US" sz="3600" b="1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*NGUYÊN </a:t>
            </a:r>
            <a:r>
              <a:rPr lang="en-US" sz="3600" b="1" i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NHÂN HƯ HỎNG VÀ BIỆN PHÁP  </a:t>
            </a:r>
            <a:r>
              <a:rPr lang="en-US" sz="3600" b="1" i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KHẮC </a:t>
            </a:r>
            <a:r>
              <a:rPr lang="en-US" sz="3600" b="1" i="1" dirty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PHỤC ĐƯỜNG MAY MÁY CƠ BẢN</a:t>
            </a:r>
            <a:endParaRPr lang="en-US" sz="360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29528634"/>
              </p:ext>
            </p:extLst>
          </p:nvPr>
        </p:nvGraphicFramePr>
        <p:xfrm>
          <a:off x="0" y="1105468"/>
          <a:ext cx="12192000" cy="57533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7853"/>
                <a:gridCol w="2863515"/>
                <a:gridCol w="3585411"/>
                <a:gridCol w="4275221"/>
              </a:tblGrid>
              <a:tr h="457119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Lỗi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Hình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ảnh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Nguyên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nhân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Biện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pháp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khắc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4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phục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10410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Bỏ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mũi</a:t>
                      </a:r>
                      <a:endParaRPr lang="en-US" sz="20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Dùng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không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đúng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cỡ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kim</a:t>
                      </a:r>
                      <a:endParaRPr lang="en-US" sz="2000" baseline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Xâu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chỉ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chưa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đúng</a:t>
                      </a:r>
                      <a:endParaRPr lang="en-US" sz="2000" baseline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Chỉ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trên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quá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căng</a:t>
                      </a:r>
                      <a:endParaRPr lang="en-US" sz="20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0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Chọn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kim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đúng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cỡ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chỉ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và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vải</a:t>
                      </a:r>
                      <a:endParaRPr lang="en-US" sz="2000" baseline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0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Xâu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chỉ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qua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hết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các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móc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dẫn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chỉ</a:t>
                      </a:r>
                      <a:endParaRPr lang="en-US" sz="2000" baseline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Nới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lỏng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ốc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chỉnh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sức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căng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chỉ</a:t>
                      </a:r>
                      <a:endParaRPr lang="en-US" sz="2000" baseline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>
                        <a:buFontTx/>
                        <a:buChar char="-"/>
                      </a:pPr>
                      <a:endParaRPr lang="en-US" sz="20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615156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- </a:t>
                      </a:r>
                      <a:r>
                        <a:rPr lang="en-US" sz="20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Đứt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chỉ</a:t>
                      </a:r>
                      <a:endParaRPr lang="en-US" sz="20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0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Gắn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kim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ngược</a:t>
                      </a:r>
                      <a:endParaRPr lang="en-US" sz="2000" baseline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>
                        <a:buFontTx/>
                        <a:buChar char="-"/>
                      </a:pPr>
                      <a:endParaRPr lang="en-US" sz="2000" baseline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Kim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và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chỉ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không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phù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hợp</a:t>
                      </a:r>
                      <a:endParaRPr lang="en-US" sz="2000" baseline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Chỉ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quá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căng</a:t>
                      </a:r>
                      <a:endParaRPr lang="en-US" sz="2000" baseline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>
                        <a:buFontTx/>
                        <a:buChar char="-"/>
                      </a:pPr>
                      <a:endParaRPr lang="en-US" sz="20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0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Mặt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phẳng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của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đuôi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kim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áp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sát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trụ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kim</a:t>
                      </a:r>
                      <a:endParaRPr lang="en-US" sz="2000" baseline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Thay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kim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đúng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số</a:t>
                      </a:r>
                      <a:endParaRPr lang="en-US" sz="2000" baseline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Nới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lỏng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ốc</a:t>
                      </a:r>
                      <a:endParaRPr lang="en-US" sz="20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59434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Đường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may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nhăn</a:t>
                      </a:r>
                      <a:endParaRPr lang="en-US" sz="20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Kim </a:t>
                      </a:r>
                      <a:r>
                        <a:rPr lang="en-US" sz="20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cong</a:t>
                      </a:r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hoặc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tà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đầu</a:t>
                      </a:r>
                      <a:endParaRPr lang="en-US" sz="2000" baseline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Sức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ép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chân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vịt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quá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lớn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khi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may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hàng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mỏng</a:t>
                      </a:r>
                      <a:endParaRPr lang="en-US" sz="20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Thay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kim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mới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Vặn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ốc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giảm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lực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ép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chận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vịt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+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lót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thêm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giấy</a:t>
                      </a:r>
                      <a:endParaRPr lang="en-US" sz="20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10410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- </a:t>
                      </a:r>
                      <a:r>
                        <a:rPr lang="en-US" sz="20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Rối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chỉ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may</a:t>
                      </a:r>
                      <a:endParaRPr lang="en-US" sz="20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0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Chỉ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và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xơ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vải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kẹt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trong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thuyền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và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chao</a:t>
                      </a:r>
                      <a:endParaRPr lang="en-US" sz="2000" baseline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Bàn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đưa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vải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quá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thấp</a:t>
                      </a:r>
                      <a:endParaRPr lang="en-US" sz="20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0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Lấy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bụi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chỉ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và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xơ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Vặn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ốc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chỉnh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bàn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đưa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vải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lên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2000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cao</a:t>
                      </a:r>
                      <a:endParaRPr lang="en-US" sz="2000" baseline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342900" indent="-342900">
                        <a:buFontTx/>
                        <a:buChar char="-"/>
                      </a:pPr>
                      <a:endParaRPr lang="en-US" sz="20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5281" y="1590676"/>
            <a:ext cx="2723898" cy="1248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8706" y="2925633"/>
            <a:ext cx="2760473" cy="1482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8706" y="4523875"/>
            <a:ext cx="2760473" cy="971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5281" y="5639386"/>
            <a:ext cx="2723898" cy="101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9421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2309"/>
            <a:ext cx="12192000" cy="711966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CỦNG CỐ BÀI HỌC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627798"/>
            <a:ext cx="12192000" cy="5549166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Khái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niệm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đường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may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máy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cơ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bản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?</a:t>
            </a:r>
          </a:p>
          <a:p>
            <a:pPr marL="514350" indent="-514350">
              <a:buAutoNum type="arabicPeriod"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Liệt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kê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đường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may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máy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cơ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bản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?</a:t>
            </a:r>
          </a:p>
          <a:p>
            <a:pPr marL="0" indent="0"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Content Placeholder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64467254"/>
              </p:ext>
            </p:extLst>
          </p:nvPr>
        </p:nvGraphicFramePr>
        <p:xfrm>
          <a:off x="0" y="1651379"/>
          <a:ext cx="11911263" cy="52066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0770" y="5650290"/>
            <a:ext cx="886301" cy="847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986740" y="5484749"/>
            <a:ext cx="8786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 smtClean="0">
                <a:latin typeface="Arial" pitchFamily="34" charset="0"/>
                <a:cs typeface="Arial" pitchFamily="34" charset="0"/>
              </a:rPr>
              <a:t>Đường</a:t>
            </a:r>
            <a:r>
              <a:rPr lang="en-US" sz="1400" b="1" dirty="0" smtClean="0">
                <a:latin typeface="Arial" pitchFamily="34" charset="0"/>
                <a:cs typeface="Arial" pitchFamily="34" charset="0"/>
              </a:rPr>
              <a:t> may </a:t>
            </a:r>
            <a:r>
              <a:rPr lang="en-US" sz="1400" b="1" dirty="0" err="1" smtClean="0">
                <a:latin typeface="Arial" pitchFamily="34" charset="0"/>
                <a:cs typeface="Arial" pitchFamily="34" charset="0"/>
              </a:rPr>
              <a:t>ép</a:t>
            </a:r>
            <a:endParaRPr lang="en-US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60101" y="1916515"/>
            <a:ext cx="15678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 smtClean="0">
                <a:latin typeface="Arial" pitchFamily="34" charset="0"/>
                <a:cs typeface="Arial" pitchFamily="34" charset="0"/>
              </a:rPr>
              <a:t>Đường</a:t>
            </a:r>
            <a:r>
              <a:rPr lang="en-US" sz="1400" b="1" dirty="0" smtClean="0">
                <a:latin typeface="Arial" pitchFamily="34" charset="0"/>
                <a:cs typeface="Arial" pitchFamily="34" charset="0"/>
              </a:rPr>
              <a:t> may can</a:t>
            </a:r>
            <a:endParaRPr lang="en-US" sz="1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010" y="2222129"/>
            <a:ext cx="886301" cy="633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960101" y="3075583"/>
            <a:ext cx="10629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 smtClean="0">
                <a:latin typeface="Arial" pitchFamily="34" charset="0"/>
                <a:cs typeface="Arial" pitchFamily="34" charset="0"/>
              </a:rPr>
              <a:t>Đường</a:t>
            </a:r>
            <a:r>
              <a:rPr lang="en-US" sz="1400" b="1" dirty="0" smtClean="0">
                <a:latin typeface="Arial" pitchFamily="34" charset="0"/>
                <a:cs typeface="Arial" pitchFamily="34" charset="0"/>
              </a:rPr>
              <a:t> may </a:t>
            </a:r>
            <a:r>
              <a:rPr lang="en-US" sz="1400" b="1" dirty="0" err="1" smtClean="0">
                <a:latin typeface="Arial" pitchFamily="34" charset="0"/>
                <a:cs typeface="Arial" pitchFamily="34" charset="0"/>
              </a:rPr>
              <a:t>diễu</a:t>
            </a:r>
            <a:endParaRPr lang="en-US" sz="1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0403" y="3091534"/>
            <a:ext cx="906124" cy="8390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3987804" y="4165616"/>
            <a:ext cx="10629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 smtClean="0">
                <a:latin typeface="Arial" pitchFamily="34" charset="0"/>
                <a:cs typeface="Arial" pitchFamily="34" charset="0"/>
              </a:rPr>
              <a:t>Đường</a:t>
            </a:r>
            <a:r>
              <a:rPr lang="en-US" sz="1400" b="1" dirty="0" smtClean="0">
                <a:latin typeface="Arial" pitchFamily="34" charset="0"/>
                <a:cs typeface="Arial" pitchFamily="34" charset="0"/>
              </a:rPr>
              <a:t> may </a:t>
            </a:r>
            <a:r>
              <a:rPr lang="en-US" sz="1400" b="1" dirty="0" err="1" smtClean="0">
                <a:latin typeface="Arial" pitchFamily="34" charset="0"/>
                <a:cs typeface="Arial" pitchFamily="34" charset="0"/>
              </a:rPr>
              <a:t>lộn</a:t>
            </a:r>
            <a:endParaRPr lang="en-US" sz="1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6463" y="4328868"/>
            <a:ext cx="1000064" cy="927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9135" y="4263450"/>
            <a:ext cx="934042" cy="581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9135" y="3604282"/>
            <a:ext cx="1365624" cy="5582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0" name="Picture 8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3045" y="2902640"/>
            <a:ext cx="1175792" cy="5624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1" name="Picture 9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3045" y="1668216"/>
            <a:ext cx="929754" cy="556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2" name="Picture 10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6493" y="2265524"/>
            <a:ext cx="1227065" cy="623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2376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6" grpId="0">
        <p:bldAsOne/>
      </p:bldGraphic>
      <p:bldP spid="7" grpId="0"/>
      <p:bldP spid="9" grpId="0"/>
      <p:bldP spid="11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542" y="-1"/>
            <a:ext cx="12304542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2588455" y="1913206"/>
            <a:ext cx="7329268" cy="277133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EE0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CẢM ƠN QUÝ THẦY CÔ ĐÃ LẮNG NGHE</a:t>
            </a:r>
            <a:endParaRPr lang="en-US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EE0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1317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71691429"/>
              </p:ext>
            </p:extLst>
          </p:nvPr>
        </p:nvGraphicFramePr>
        <p:xfrm>
          <a:off x="0" y="928048"/>
          <a:ext cx="12130370" cy="59299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0" y="192505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GIỚI THIỆU CẤU TRÚC MÔN HỌC</a:t>
            </a:r>
            <a:endParaRPr lang="en-US" sz="4000" b="1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7960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Box 52"/>
          <p:cNvSpPr txBox="1"/>
          <p:nvPr/>
        </p:nvSpPr>
        <p:spPr>
          <a:xfrm>
            <a:off x="1937090" y="192505"/>
            <a:ext cx="81453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40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BỐ</a:t>
            </a:r>
            <a:r>
              <a:rPr lang="en-US" sz="40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40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GIẢNG</a:t>
            </a:r>
            <a:endParaRPr lang="en-US" sz="4000" b="1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5" name="Diagram 54"/>
          <p:cNvGraphicFramePr/>
          <p:nvPr>
            <p:extLst>
              <p:ext uri="{D42A27DB-BD31-4B8C-83A1-F6EECF244321}">
                <p14:modId xmlns:p14="http://schemas.microsoft.com/office/powerpoint/2010/main" val="927055612"/>
              </p:ext>
            </p:extLst>
          </p:nvPr>
        </p:nvGraphicFramePr>
        <p:xfrm>
          <a:off x="19286" y="900390"/>
          <a:ext cx="11980985" cy="59576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95569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Graphic spid="55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177800"/>
            <a:ext cx="10515600" cy="84153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4.1  MỤC TIÊU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3"/>
          <p:cNvSpPr txBox="1">
            <a:spLocks/>
          </p:cNvSpPr>
          <p:nvPr/>
        </p:nvSpPr>
        <p:spPr>
          <a:xfrm>
            <a:off x="203200" y="1219200"/>
            <a:ext cx="11988800" cy="563880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4.1.</a:t>
            </a:r>
            <a:r>
              <a:rPr lang="vi-VN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U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n-US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Về</a:t>
            </a:r>
            <a:r>
              <a:rPr lang="en-U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k</a:t>
            </a:r>
            <a:r>
              <a:rPr lang="vi-VN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iến thức: 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Sinh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viên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khái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niệm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được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đường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may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máy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cơ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bản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tiêu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chuẩn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kỹ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thuật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đánh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giá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chất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lượng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đường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may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máy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cơ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bản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.</a:t>
            </a:r>
            <a:endParaRPr lang="vi-VN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4.1.2  </a:t>
            </a:r>
            <a:r>
              <a:rPr lang="en-US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Về</a:t>
            </a:r>
            <a:r>
              <a:rPr lang="en-U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kỹ</a:t>
            </a:r>
            <a:r>
              <a:rPr lang="en-U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năng</a:t>
            </a:r>
            <a:r>
              <a:rPr lang="vi-VN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>
              <a:buFont typeface="Arial" panose="020B0604020202020204" pitchFamily="34" charset="0"/>
              <a:buNone/>
            </a:pPr>
            <a:r>
              <a:rPr lang="vi-VN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Sinh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viên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phân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biệt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yêu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cầu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kỹ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thuật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may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đường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may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máy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cơ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bản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4.1.3  </a:t>
            </a:r>
            <a:r>
              <a:rPr lang="en-US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Về</a:t>
            </a:r>
            <a:r>
              <a:rPr lang="en-U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thái</a:t>
            </a:r>
            <a:r>
              <a:rPr lang="en-U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độ</a:t>
            </a:r>
            <a:r>
              <a:rPr lang="vi-VN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vi-VN" dirty="0" smtClean="0">
                <a:latin typeface="Arial" pitchFamily="34" charset="0"/>
                <a:cs typeface="Arial" pitchFamily="34" charset="0"/>
              </a:rPr>
              <a:t>-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Sinh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viên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tích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cực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học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tập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theo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nhóm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ý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thức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lựa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chọn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và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ứng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dụng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đường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may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máy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cơ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bản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trong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thực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tế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.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1876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3583" y="206688"/>
            <a:ext cx="11558666" cy="665131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ĐIỀU 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KIỆN TIÊN QUYẾT</a:t>
            </a:r>
          </a:p>
          <a:p>
            <a:pPr marL="0" indent="0">
              <a:buNone/>
            </a:pPr>
            <a:endPara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viên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đã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qua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môn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Hình họa - Vẽ kỹ </a:t>
            </a:r>
            <a:r>
              <a:rPr lang="vi-VN" dirty="0" smtClean="0">
                <a:latin typeface="Arial" panose="020B0604020202020204" pitchFamily="34" charset="0"/>
                <a:cs typeface="Arial" panose="020B0604020202020204" pitchFamily="34" charset="0"/>
              </a:rPr>
              <a:t>thuật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Vẽ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mỹ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thuật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Ý 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ĐỊNH SƯ PHẠM</a:t>
            </a:r>
          </a:p>
          <a:p>
            <a:pPr marL="0" indent="0" algn="ctr">
              <a:buNone/>
            </a:pP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en-US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US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</a:t>
            </a:r>
            <a:r>
              <a:rPr lang="en-US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en-US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50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sinh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viên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đã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kiến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thức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kỹ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năng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đọc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vẽ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kỹ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thuật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ngành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may. </a:t>
            </a:r>
          </a:p>
          <a:p>
            <a:pPr marL="0" indent="0" algn="just">
              <a:buNone/>
            </a:pPr>
            <a:r>
              <a:rPr lang="en-US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US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Phương</a:t>
            </a:r>
            <a:r>
              <a:rPr lang="en-US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pháp</a:t>
            </a:r>
            <a:r>
              <a:rPr lang="en-US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0" indent="0">
              <a:buNone/>
            </a:pP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Thuyết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trình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gợi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mở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mô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giảng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dạy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trực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quan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projector,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bảng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phấn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9024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4000"/>
            <a:ext cx="11855548" cy="6174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99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40044"/>
            <a:ext cx="12191999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KỸ THUẬT MAY CÁC ĐƯỜNG MAY MÁY CƠ BẢN</a:t>
            </a:r>
            <a:endParaRPr lang="en-US" sz="4000" b="1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1253" y="1465607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4.2  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KHÁI NIỆM ĐƯỜNG MAY MÁY CƠ BẢN</a:t>
            </a:r>
          </a:p>
          <a:p>
            <a:pPr marL="0" indent="0">
              <a:buNone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4.3  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Ý NGHĨA CÁC ĐƯỜNG MAY CƠ BẢN</a:t>
            </a:r>
          </a:p>
          <a:p>
            <a:pPr marL="0" indent="0">
              <a:buNone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4.4  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TIÊU CHUẨN KỸ THUẬT ĐÁNH GIÁ CHẤT LƯỢNG CÁC ĐƯỜNG MAY CƠ BẢN</a:t>
            </a:r>
          </a:p>
          <a:p>
            <a:pPr marL="0" indent="0">
              <a:buNone/>
            </a:pP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4.5  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KỸ THUẬT MAY ĐƯỜNG MAY MÁY CƠ BẢN</a:t>
            </a:r>
          </a:p>
          <a:p>
            <a:pPr marL="0" indent="0">
              <a:buNone/>
            </a:pPr>
            <a:endParaRPr lang="en-US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8453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8128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4.2 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KHÁI NIỆM ĐƯỜNG MAY MÁY CƠ BẢN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09684"/>
            <a:ext cx="12192000" cy="5467279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latin typeface="Arial" pitchFamily="34" charset="0"/>
                <a:cs typeface="Arial" pitchFamily="34" charset="0"/>
              </a:rPr>
              <a:t>-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Đường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may</a:t>
            </a:r>
            <a:r>
              <a:rPr lang="fr-FR" dirty="0">
                <a:latin typeface="Arial" pitchFamily="34" charset="0"/>
                <a:cs typeface="Arial" pitchFamily="34" charset="0"/>
              </a:rPr>
              <a:t> là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sự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tổng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hợp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của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mũi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chỉ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trên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mặt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nguyên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liệu</a:t>
            </a:r>
            <a:r>
              <a:rPr lang="fr-FR" dirty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FontTx/>
              <a:buChar char="-"/>
            </a:pPr>
            <a:r>
              <a:rPr lang="fr-FR" dirty="0" err="1">
                <a:latin typeface="Arial" pitchFamily="34" charset="0"/>
                <a:cs typeface="Arial" pitchFamily="34" charset="0"/>
              </a:rPr>
              <a:t>Đường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may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cơ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bản</a:t>
            </a:r>
            <a:r>
              <a:rPr lang="fr-FR" dirty="0">
                <a:latin typeface="Arial" pitchFamily="34" charset="0"/>
                <a:cs typeface="Arial" pitchFamily="34" charset="0"/>
              </a:rPr>
              <a:t>: Là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đường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may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dùng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để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liên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kết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các</a:t>
            </a:r>
            <a:r>
              <a:rPr lang="fr-FR" dirty="0">
                <a:latin typeface="Arial" pitchFamily="34" charset="0"/>
                <a:cs typeface="Arial" pitchFamily="34" charset="0"/>
              </a:rPr>
              <a:t> chi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tiết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may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đáp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ứng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yêu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cầu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về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kỹ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thuật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của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sản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phẩm</a:t>
            </a:r>
            <a:r>
              <a:rPr lang="fr-FR" dirty="0">
                <a:latin typeface="Arial" pitchFamily="34" charset="0"/>
                <a:cs typeface="Arial" pitchFamily="34" charset="0"/>
              </a:rPr>
              <a:t>,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về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thẫm</a:t>
            </a:r>
            <a:r>
              <a:rPr lang="fr-FR" dirty="0">
                <a:latin typeface="Arial" pitchFamily="34" charset="0"/>
                <a:cs typeface="Arial" pitchFamily="34" charset="0"/>
              </a:rPr>
              <a:t> </a:t>
            </a:r>
            <a:r>
              <a:rPr lang="fr-FR" dirty="0" err="1">
                <a:latin typeface="Arial" pitchFamily="34" charset="0"/>
                <a:cs typeface="Arial" pitchFamily="34" charset="0"/>
              </a:rPr>
              <a:t>mỹ</a:t>
            </a:r>
            <a:r>
              <a:rPr lang="fr-FR" dirty="0">
                <a:latin typeface="Arial" pitchFamily="34" charset="0"/>
                <a:cs typeface="Arial" pitchFamily="34" charset="0"/>
              </a:rPr>
              <a:t> 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TP.HCM, ngày 08/07/2014</a:t>
            </a:r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2333767"/>
            <a:ext cx="7226300" cy="4244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8346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TC103457452[[fn=Celestial]]</Template>
  <TotalTime>12501</TotalTime>
  <Words>1894</Words>
  <Application>Microsoft Office PowerPoint</Application>
  <PresentationFormat>Custom</PresentationFormat>
  <Paragraphs>282</Paragraphs>
  <Slides>24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26" baseType="lpstr">
      <vt:lpstr>Custom Design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KỸ THUẬT MAY CÁC ĐƯỜNG MAY MÁY CƠ BẢN</vt:lpstr>
      <vt:lpstr>4.2 KHÁI NIỆM ĐƯỜNG MAY MÁY CƠ BẢN</vt:lpstr>
      <vt:lpstr>4.3 Ý NGHĨA CÁC ĐƯỜNG MAY CƠ BẢN</vt:lpstr>
      <vt:lpstr>4.4 TIÊU CHUẨN KỸ THUẬT ĐÁNH GIÁ CHẤT LƯỢNG CÁC ĐƯỜNG MAY CƠ BẢN</vt:lpstr>
      <vt:lpstr>4.5 KỸ THUẬT MAY ĐƯỜNG MAY MÁY CƠ BẢN</vt:lpstr>
      <vt:lpstr>4.5.1  Đường may can: ( Hình 4.1)</vt:lpstr>
      <vt:lpstr>4.5.1.1  Đường may can rẽ: ( Hình 4.2)</vt:lpstr>
      <vt:lpstr>4.5.1.2 Đường may can rẽ diễu đè hai đường:(Hình 4.3)</vt:lpstr>
      <vt:lpstr>4.5.1.3 Đường may can kê xẻ:(Hình 4.4)</vt:lpstr>
      <vt:lpstr>4.5.1.4 Đường may can kê giáp:(Hình 4.5)</vt:lpstr>
      <vt:lpstr>4.5.1.5 Đường may can kê mí:(Hình 4.6)</vt:lpstr>
      <vt:lpstr>4.5.2 Đường may diễu:(Hình 4.7)</vt:lpstr>
      <vt:lpstr>4.5.3 Đường may lộn:(Hình 4.8)</vt:lpstr>
      <vt:lpstr>4.5.4  Đường may ép:(Hình 4.9)</vt:lpstr>
      <vt:lpstr>*NGUYÊN NHÂN HƯ HỎNG VÀ BIỆN PHÁP  KHẮC PHỤC ĐƯỜNG MAY MÁY CƠ BẢN</vt:lpstr>
      <vt:lpstr>CỦNG CỐ BÀI HỌC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TRƯỜNG CAO ĐẲNG CÔNG THƯƠNG TP.HCM KHOA CÔNG NGHỆ DỆT- MAY    THIẾT KẾ TRANG PHỤC I</dc:title>
  <dc:creator>Le Hanh</dc:creator>
  <cp:lastModifiedBy>ADMIN</cp:lastModifiedBy>
  <cp:revision>378</cp:revision>
  <dcterms:created xsi:type="dcterms:W3CDTF">2014-06-04T03:31:19Z</dcterms:created>
  <dcterms:modified xsi:type="dcterms:W3CDTF">2018-07-27T00:53:05Z</dcterms:modified>
</cp:coreProperties>
</file>